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6" r:id="rId25"/>
    <p:sldId id="279" r:id="rId26"/>
    <p:sldId id="280" r:id="rId27"/>
    <p:sldId id="281" r:id="rId28"/>
    <p:sldId id="284" r:id="rId29"/>
    <p:sldId id="282" r:id="rId30"/>
    <p:sldId id="283" r:id="rId3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EB3415"/>
    <a:srgbClr val="FFFF66"/>
    <a:srgbClr val="00FF00"/>
    <a:srgbClr val="FF00FF"/>
    <a:srgbClr val="3333FF"/>
    <a:srgbClr val="FF00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5058" name="Freeform 2"/>
          <p:cNvSpPr>
            <a:spLocks/>
          </p:cNvSpPr>
          <p:nvPr/>
        </p:nvSpPr>
        <p:spPr bwMode="blackWhite">
          <a:xfrm>
            <a:off x="20638" y="12700"/>
            <a:ext cx="8896350" cy="6780213"/>
          </a:xfrm>
          <a:custGeom>
            <a:avLst/>
            <a:gdLst>
              <a:gd name="T0" fmla="*/ 2822 w 3985"/>
              <a:gd name="T1" fmla="*/ 0 h 3619"/>
              <a:gd name="T2" fmla="*/ 0 w 3985"/>
              <a:gd name="T3" fmla="*/ 975 h 3619"/>
              <a:gd name="T4" fmla="*/ 2169 w 3985"/>
              <a:gd name="T5" fmla="*/ 3619 h 3619"/>
              <a:gd name="T6" fmla="*/ 3985 w 3985"/>
              <a:gd name="T7" fmla="*/ 1125 h 3619"/>
              <a:gd name="T8" fmla="*/ 2822 w 3985"/>
              <a:gd name="T9" fmla="*/ 0 h 3619"/>
              <a:gd name="T10" fmla="*/ 2822 w 3985"/>
              <a:gd name="T11" fmla="*/ 0 h 3619"/>
            </a:gdLst>
            <a:ahLst/>
            <a:cxnLst>
              <a:cxn ang="0">
                <a:pos x="T0" y="T1"/>
              </a:cxn>
              <a:cxn ang="0">
                <a:pos x="T2" y="T3"/>
              </a:cxn>
              <a:cxn ang="0">
                <a:pos x="T4" y="T5"/>
              </a:cxn>
              <a:cxn ang="0">
                <a:pos x="T6" y="T7"/>
              </a:cxn>
              <a:cxn ang="0">
                <a:pos x="T8" y="T9"/>
              </a:cxn>
              <a:cxn ang="0">
                <a:pos x="T10" y="T11"/>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059" name="Rectangle 3"/>
          <p:cNvSpPr>
            <a:spLocks noGrp="1" noChangeArrowheads="1"/>
          </p:cNvSpPr>
          <p:nvPr>
            <p:ph type="ctrTitle"/>
          </p:nvPr>
        </p:nvSpPr>
        <p:spPr>
          <a:xfrm>
            <a:off x="1371600" y="1511300"/>
            <a:ext cx="6400800" cy="2273300"/>
          </a:xfrm>
          <a:effectLst>
            <a:outerShdw dist="45791" dir="2021404" algn="ctr" rotWithShape="0">
              <a:schemeClr val="bg2"/>
            </a:outerShdw>
          </a:effectLst>
          <a:extLst>
            <a:ext uri="{909E8E84-426E-40DD-AFC4-6F175D3DCCD1}">
              <a14:hiddenFill xmlns:a14="http://schemas.microsoft.com/office/drawing/2010/main">
                <a:solidFill>
                  <a:srgbClr val="FF3300"/>
                </a:solidFill>
              </a14:hiddenFill>
            </a:ext>
          </a:extLst>
        </p:spPr>
        <p:txBody>
          <a:bodyPr/>
          <a:lstStyle>
            <a:lvl1pPr>
              <a:defRPr>
                <a:solidFill>
                  <a:schemeClr val="tx2"/>
                </a:solidFill>
                <a:effectLst>
                  <a:outerShdw blurRad="38100" dist="38100" dir="2700000" algn="tl">
                    <a:srgbClr val="C0C0C0"/>
                  </a:outerShdw>
                </a:effectLst>
              </a:defRPr>
            </a:lvl1pPr>
          </a:lstStyle>
          <a:p>
            <a:pPr lvl="0"/>
            <a:r>
              <a:rPr lang="zh-CN" altLang="en-US" noProof="0" smtClean="0"/>
              <a:t>单击此处编辑母版标题样式</a:t>
            </a:r>
          </a:p>
        </p:txBody>
      </p:sp>
      <p:sp>
        <p:nvSpPr>
          <p:cNvPr id="45060" name="Rectangle 4"/>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pPr lvl="0"/>
            <a:r>
              <a:rPr lang="zh-CN" altLang="en-US" noProof="0" smtClean="0"/>
              <a:t>单击此处编辑母版副标题样式</a:t>
            </a:r>
          </a:p>
        </p:txBody>
      </p:sp>
      <p:sp>
        <p:nvSpPr>
          <p:cNvPr id="45061" name="Rectangle 5"/>
          <p:cNvSpPr>
            <a:spLocks noGrp="1" noChangeArrowheads="1"/>
          </p:cNvSpPr>
          <p:nvPr>
            <p:ph type="dt" sz="half" idx="2"/>
          </p:nvPr>
        </p:nvSpPr>
        <p:spPr>
          <a:xfrm>
            <a:off x="685800" y="6248400"/>
            <a:ext cx="1905000" cy="457200"/>
          </a:xfrm>
        </p:spPr>
        <p:txBody>
          <a:bodyPr/>
          <a:lstStyle>
            <a:lvl1pPr>
              <a:defRPr/>
            </a:lvl1pPr>
          </a:lstStyle>
          <a:p>
            <a:endParaRPr lang="en-US" altLang="zh-CN"/>
          </a:p>
        </p:txBody>
      </p:sp>
      <p:sp>
        <p:nvSpPr>
          <p:cNvPr id="45062" name="Rectangle 6"/>
          <p:cNvSpPr>
            <a:spLocks noGrp="1" noChangeArrowheads="1"/>
          </p:cNvSpPr>
          <p:nvPr>
            <p:ph type="ftr" sz="quarter" idx="3"/>
          </p:nvPr>
        </p:nvSpPr>
        <p:spPr>
          <a:xfrm>
            <a:off x="3124200" y="6248400"/>
            <a:ext cx="2895600" cy="457200"/>
          </a:xfrm>
        </p:spPr>
        <p:txBody>
          <a:bodyPr/>
          <a:lstStyle>
            <a:lvl1pPr>
              <a:defRPr/>
            </a:lvl1pPr>
          </a:lstStyle>
          <a:p>
            <a:endParaRPr lang="en-US" altLang="zh-CN"/>
          </a:p>
        </p:txBody>
      </p:sp>
      <p:sp>
        <p:nvSpPr>
          <p:cNvPr id="45063" name="Rectangle 7"/>
          <p:cNvSpPr>
            <a:spLocks noGrp="1" noChangeArrowheads="1"/>
          </p:cNvSpPr>
          <p:nvPr>
            <p:ph type="sldNum" sz="quarter" idx="4"/>
          </p:nvPr>
        </p:nvSpPr>
        <p:spPr>
          <a:xfrm>
            <a:off x="6553200" y="6248400"/>
            <a:ext cx="1905000" cy="457200"/>
          </a:xfrm>
        </p:spPr>
        <p:txBody>
          <a:bodyPr/>
          <a:lstStyle>
            <a:lvl1pPr>
              <a:defRPr/>
            </a:lvl1pPr>
          </a:lstStyle>
          <a:p>
            <a:fld id="{0FC4037F-7FC5-4C1B-B58A-5713A383FCE4}" type="slidenum">
              <a:rPr lang="en-US" altLang="zh-CN"/>
              <a:pPr/>
              <a:t>‹#›</a:t>
            </a:fld>
            <a:endParaRPr lang="en-US" altLang="zh-CN"/>
          </a:p>
        </p:txBody>
      </p:sp>
      <p:grpSp>
        <p:nvGrpSpPr>
          <p:cNvPr id="45064" name="Group 8"/>
          <p:cNvGrpSpPr>
            <a:grpSpLocks/>
          </p:cNvGrpSpPr>
          <p:nvPr/>
        </p:nvGrpSpPr>
        <p:grpSpPr bwMode="auto">
          <a:xfrm>
            <a:off x="195263" y="234950"/>
            <a:ext cx="3787775" cy="1778000"/>
            <a:chOff x="123" y="148"/>
            <a:chExt cx="2386" cy="1120"/>
          </a:xfrm>
        </p:grpSpPr>
        <p:sp>
          <p:nvSpPr>
            <p:cNvPr id="45065" name="Freeform 9"/>
            <p:cNvSpPr>
              <a:spLocks/>
            </p:cNvSpPr>
            <p:nvPr userDrawn="1"/>
          </p:nvSpPr>
          <p:spPr bwMode="auto">
            <a:xfrm>
              <a:off x="177" y="177"/>
              <a:ext cx="2250" cy="1017"/>
            </a:xfrm>
            <a:custGeom>
              <a:avLst/>
              <a:gdLst>
                <a:gd name="T0" fmla="*/ 794 w 794"/>
                <a:gd name="T1" fmla="*/ 395 h 414"/>
                <a:gd name="T2" fmla="*/ 710 w 794"/>
                <a:gd name="T3" fmla="*/ 318 h 414"/>
                <a:gd name="T4" fmla="*/ 556 w 794"/>
                <a:gd name="T5" fmla="*/ 210 h 414"/>
                <a:gd name="T6" fmla="*/ 71 w 794"/>
                <a:gd name="T7" fmla="*/ 0 h 414"/>
                <a:gd name="T8" fmla="*/ 23 w 794"/>
                <a:gd name="T9" fmla="*/ 20 h 414"/>
                <a:gd name="T10" fmla="*/ 0 w 794"/>
                <a:gd name="T11" fmla="*/ 83 h 414"/>
                <a:gd name="T12" fmla="*/ 28 w 794"/>
                <a:gd name="T13" fmla="*/ 155 h 414"/>
                <a:gd name="T14" fmla="*/ 570 w 794"/>
                <a:gd name="T15" fmla="*/ 409 h 414"/>
                <a:gd name="T16" fmla="*/ 689 w 794"/>
                <a:gd name="T17" fmla="*/ 393 h 414"/>
                <a:gd name="T18" fmla="*/ 785 w 794"/>
                <a:gd name="T19" fmla="*/ 414 h 414"/>
                <a:gd name="T20" fmla="*/ 794 w 794"/>
                <a:gd name="T21" fmla="*/ 395 h 414"/>
                <a:gd name="T22" fmla="*/ 794 w 794"/>
                <a:gd name="T23" fmla="*/ 395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066" name="Freeform 10"/>
            <p:cNvSpPr>
              <a:spLocks/>
            </p:cNvSpPr>
            <p:nvPr userDrawn="1"/>
          </p:nvSpPr>
          <p:spPr bwMode="auto">
            <a:xfrm>
              <a:off x="166" y="261"/>
              <a:ext cx="2244" cy="1007"/>
            </a:xfrm>
            <a:custGeom>
              <a:avLst/>
              <a:gdLst>
                <a:gd name="T0" fmla="*/ 137 w 1586"/>
                <a:gd name="T1" fmla="*/ 0 h 821"/>
                <a:gd name="T2" fmla="*/ 1331 w 1586"/>
                <a:gd name="T3" fmla="*/ 519 h 821"/>
                <a:gd name="T4" fmla="*/ 1428 w 1586"/>
                <a:gd name="T5" fmla="*/ 638 h 821"/>
                <a:gd name="T6" fmla="*/ 1586 w 1586"/>
                <a:gd name="T7" fmla="*/ 792 h 821"/>
                <a:gd name="T8" fmla="*/ 1565 w 1586"/>
                <a:gd name="T9" fmla="*/ 821 h 821"/>
                <a:gd name="T10" fmla="*/ 1350 w 1586"/>
                <a:gd name="T11" fmla="*/ 787 h 821"/>
                <a:gd name="T12" fmla="*/ 1145 w 1586"/>
                <a:gd name="T13" fmla="*/ 811 h 821"/>
                <a:gd name="T14" fmla="*/ 42 w 1586"/>
                <a:gd name="T15" fmla="*/ 298 h 821"/>
                <a:gd name="T16" fmla="*/ 0 w 1586"/>
                <a:gd name="T17" fmla="*/ 150 h 821"/>
                <a:gd name="T18" fmla="*/ 46 w 1586"/>
                <a:gd name="T19" fmla="*/ 32 h 821"/>
                <a:gd name="T20" fmla="*/ 137 w 1586"/>
                <a:gd name="T21" fmla="*/ 0 h 821"/>
                <a:gd name="T22" fmla="*/ 137 w 1586"/>
                <a:gd name="T23"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067" name="Freeform 11"/>
            <p:cNvSpPr>
              <a:spLocks/>
            </p:cNvSpPr>
            <p:nvPr userDrawn="1"/>
          </p:nvSpPr>
          <p:spPr bwMode="auto">
            <a:xfrm>
              <a:off x="474" y="344"/>
              <a:ext cx="1488" cy="919"/>
            </a:xfrm>
            <a:custGeom>
              <a:avLst/>
              <a:gdLst>
                <a:gd name="T0" fmla="*/ 0 w 1049"/>
                <a:gd name="T1" fmla="*/ 325 h 747"/>
                <a:gd name="T2" fmla="*/ 922 w 1049"/>
                <a:gd name="T3" fmla="*/ 747 h 747"/>
                <a:gd name="T4" fmla="*/ 939 w 1049"/>
                <a:gd name="T5" fmla="*/ 534 h 747"/>
                <a:gd name="T6" fmla="*/ 1049 w 1049"/>
                <a:gd name="T7" fmla="*/ 422 h 747"/>
                <a:gd name="T8" fmla="*/ 78 w 1049"/>
                <a:gd name="T9" fmla="*/ 0 h 747"/>
                <a:gd name="T10" fmla="*/ 0 w 1049"/>
                <a:gd name="T11" fmla="*/ 127 h 747"/>
                <a:gd name="T12" fmla="*/ 0 w 1049"/>
                <a:gd name="T13" fmla="*/ 325 h 747"/>
                <a:gd name="T14" fmla="*/ 0 w 1049"/>
                <a:gd name="T15" fmla="*/ 325 h 7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5068" name="Group 12"/>
            <p:cNvGrpSpPr>
              <a:grpSpLocks/>
            </p:cNvGrpSpPr>
            <p:nvPr userDrawn="1"/>
          </p:nvGrpSpPr>
          <p:grpSpPr bwMode="auto">
            <a:xfrm>
              <a:off x="123" y="148"/>
              <a:ext cx="2386" cy="1081"/>
              <a:chOff x="123" y="148"/>
              <a:chExt cx="2386" cy="1081"/>
            </a:xfrm>
          </p:grpSpPr>
          <p:sp>
            <p:nvSpPr>
              <p:cNvPr id="45069" name="Freeform 13"/>
              <p:cNvSpPr>
                <a:spLocks/>
              </p:cNvSpPr>
              <p:nvPr userDrawn="1"/>
            </p:nvSpPr>
            <p:spPr bwMode="auto">
              <a:xfrm>
                <a:off x="2005" y="934"/>
                <a:ext cx="212" cy="214"/>
              </a:xfrm>
              <a:custGeom>
                <a:avLst/>
                <a:gdLst>
                  <a:gd name="T0" fmla="*/ 110 w 150"/>
                  <a:gd name="T1" fmla="*/ 0 h 173"/>
                  <a:gd name="T2" fmla="*/ 40 w 150"/>
                  <a:gd name="T3" fmla="*/ 66 h 173"/>
                  <a:gd name="T4" fmla="*/ 0 w 150"/>
                  <a:gd name="T5" fmla="*/ 173 h 173"/>
                  <a:gd name="T6" fmla="*/ 80 w 150"/>
                  <a:gd name="T7" fmla="*/ 160 h 173"/>
                  <a:gd name="T8" fmla="*/ 103 w 150"/>
                  <a:gd name="T9" fmla="*/ 84 h 173"/>
                  <a:gd name="T10" fmla="*/ 150 w 150"/>
                  <a:gd name="T11" fmla="*/ 27 h 173"/>
                  <a:gd name="T12" fmla="*/ 110 w 150"/>
                  <a:gd name="T13" fmla="*/ 0 h 173"/>
                  <a:gd name="T14" fmla="*/ 110 w 150"/>
                  <a:gd name="T15" fmla="*/ 0 h 1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070" name="Freeform 14"/>
              <p:cNvSpPr>
                <a:spLocks/>
              </p:cNvSpPr>
              <p:nvPr userDrawn="1"/>
            </p:nvSpPr>
            <p:spPr bwMode="auto">
              <a:xfrm>
                <a:off x="123" y="148"/>
                <a:ext cx="2386" cy="1081"/>
              </a:xfrm>
              <a:custGeom>
                <a:avLst/>
                <a:gdLst>
                  <a:gd name="T0" fmla="*/ 156 w 1684"/>
                  <a:gd name="T1" fmla="*/ 0 h 880"/>
                  <a:gd name="T2" fmla="*/ 63 w 1684"/>
                  <a:gd name="T3" fmla="*/ 52 h 880"/>
                  <a:gd name="T4" fmla="*/ 0 w 1684"/>
                  <a:gd name="T5" fmla="*/ 208 h 880"/>
                  <a:gd name="T6" fmla="*/ 67 w 1684"/>
                  <a:gd name="T7" fmla="*/ 358 h 880"/>
                  <a:gd name="T8" fmla="*/ 1182 w 1684"/>
                  <a:gd name="T9" fmla="*/ 867 h 880"/>
                  <a:gd name="T10" fmla="*/ 1422 w 1684"/>
                  <a:gd name="T11" fmla="*/ 835 h 880"/>
                  <a:gd name="T12" fmla="*/ 1616 w 1684"/>
                  <a:gd name="T13" fmla="*/ 880 h 880"/>
                  <a:gd name="T14" fmla="*/ 1684 w 1684"/>
                  <a:gd name="T15" fmla="*/ 808 h 880"/>
                  <a:gd name="T16" fmla="*/ 1502 w 1684"/>
                  <a:gd name="T17" fmla="*/ 664 h 880"/>
                  <a:gd name="T18" fmla="*/ 1428 w 1684"/>
                  <a:gd name="T19" fmla="*/ 512 h 880"/>
                  <a:gd name="T20" fmla="*/ 1369 w 1684"/>
                  <a:gd name="T21" fmla="*/ 527 h 880"/>
                  <a:gd name="T22" fmla="*/ 1439 w 1684"/>
                  <a:gd name="T23" fmla="*/ 664 h 880"/>
                  <a:gd name="T24" fmla="*/ 1578 w 1684"/>
                  <a:gd name="T25" fmla="*/ 810 h 880"/>
                  <a:gd name="T26" fmla="*/ 1413 w 1684"/>
                  <a:gd name="T27" fmla="*/ 787 h 880"/>
                  <a:gd name="T28" fmla="*/ 1219 w 1684"/>
                  <a:gd name="T29" fmla="*/ 814 h 880"/>
                  <a:gd name="T30" fmla="*/ 1255 w 1684"/>
                  <a:gd name="T31" fmla="*/ 650 h 880"/>
                  <a:gd name="T32" fmla="*/ 1338 w 1684"/>
                  <a:gd name="T33" fmla="*/ 538 h 880"/>
                  <a:gd name="T34" fmla="*/ 1241 w 1684"/>
                  <a:gd name="T35" fmla="*/ 552 h 880"/>
                  <a:gd name="T36" fmla="*/ 1165 w 1684"/>
                  <a:gd name="T37" fmla="*/ 658 h 880"/>
                  <a:gd name="T38" fmla="*/ 1139 w 1684"/>
                  <a:gd name="T39" fmla="*/ 791 h 880"/>
                  <a:gd name="T40" fmla="*/ 107 w 1684"/>
                  <a:gd name="T41" fmla="*/ 310 h 880"/>
                  <a:gd name="T42" fmla="*/ 80 w 1684"/>
                  <a:gd name="T43" fmla="*/ 215 h 880"/>
                  <a:gd name="T44" fmla="*/ 103 w 1684"/>
                  <a:gd name="T45" fmla="*/ 95 h 880"/>
                  <a:gd name="T46" fmla="*/ 217 w 1684"/>
                  <a:gd name="T47" fmla="*/ 0 h 880"/>
                  <a:gd name="T48" fmla="*/ 156 w 1684"/>
                  <a:gd name="T49" fmla="*/ 0 h 880"/>
                  <a:gd name="T50" fmla="*/ 156 w 1684"/>
                  <a:gd name="T51" fmla="*/ 0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071" name="Freeform 15"/>
              <p:cNvSpPr>
                <a:spLocks/>
              </p:cNvSpPr>
              <p:nvPr userDrawn="1"/>
            </p:nvSpPr>
            <p:spPr bwMode="auto">
              <a:xfrm>
                <a:off x="324" y="158"/>
                <a:ext cx="1686" cy="614"/>
              </a:xfrm>
              <a:custGeom>
                <a:avLst/>
                <a:gdLst>
                  <a:gd name="T0" fmla="*/ 100 w 1190"/>
                  <a:gd name="T1" fmla="*/ 0 h 500"/>
                  <a:gd name="T2" fmla="*/ 1190 w 1190"/>
                  <a:gd name="T3" fmla="*/ 490 h 500"/>
                  <a:gd name="T4" fmla="*/ 1076 w 1190"/>
                  <a:gd name="T5" fmla="*/ 500 h 500"/>
                  <a:gd name="T6" fmla="*/ 0 w 1190"/>
                  <a:gd name="T7" fmla="*/ 27 h 500"/>
                  <a:gd name="T8" fmla="*/ 100 w 1190"/>
                  <a:gd name="T9" fmla="*/ 0 h 500"/>
                  <a:gd name="T10" fmla="*/ 100 w 1190"/>
                  <a:gd name="T11" fmla="*/ 0 h 500"/>
                </a:gdLst>
                <a:ahLst/>
                <a:cxnLst>
                  <a:cxn ang="0">
                    <a:pos x="T0" y="T1"/>
                  </a:cxn>
                  <a:cxn ang="0">
                    <a:pos x="T2" y="T3"/>
                  </a:cxn>
                  <a:cxn ang="0">
                    <a:pos x="T4" y="T5"/>
                  </a:cxn>
                  <a:cxn ang="0">
                    <a:pos x="T6" y="T7"/>
                  </a:cxn>
                  <a:cxn ang="0">
                    <a:pos x="T8" y="T9"/>
                  </a:cxn>
                  <a:cxn ang="0">
                    <a:pos x="T10" y="T11"/>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072" name="Freeform 16"/>
              <p:cNvSpPr>
                <a:spLocks/>
              </p:cNvSpPr>
              <p:nvPr userDrawn="1"/>
            </p:nvSpPr>
            <p:spPr bwMode="auto">
              <a:xfrm>
                <a:off x="409" y="251"/>
                <a:ext cx="227" cy="410"/>
              </a:xfrm>
              <a:custGeom>
                <a:avLst/>
                <a:gdLst>
                  <a:gd name="T0" fmla="*/ 116 w 160"/>
                  <a:gd name="T1" fmla="*/ 0 h 335"/>
                  <a:gd name="T2" fmla="*/ 19 w 160"/>
                  <a:gd name="T3" fmla="*/ 106 h 335"/>
                  <a:gd name="T4" fmla="*/ 0 w 160"/>
                  <a:gd name="T5" fmla="*/ 230 h 335"/>
                  <a:gd name="T6" fmla="*/ 33 w 160"/>
                  <a:gd name="T7" fmla="*/ 314 h 335"/>
                  <a:gd name="T8" fmla="*/ 94 w 160"/>
                  <a:gd name="T9" fmla="*/ 335 h 335"/>
                  <a:gd name="T10" fmla="*/ 76 w 160"/>
                  <a:gd name="T11" fmla="*/ 154 h 335"/>
                  <a:gd name="T12" fmla="*/ 160 w 160"/>
                  <a:gd name="T13" fmla="*/ 17 h 335"/>
                  <a:gd name="T14" fmla="*/ 116 w 160"/>
                  <a:gd name="T15" fmla="*/ 0 h 335"/>
                  <a:gd name="T16" fmla="*/ 116 w 160"/>
                  <a:gd name="T17"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073" name="Freeform 17"/>
              <p:cNvSpPr>
                <a:spLocks/>
              </p:cNvSpPr>
              <p:nvPr userDrawn="1"/>
            </p:nvSpPr>
            <p:spPr bwMode="auto">
              <a:xfrm>
                <a:off x="846" y="536"/>
                <a:ext cx="691" cy="364"/>
              </a:xfrm>
              <a:custGeom>
                <a:avLst/>
                <a:gdLst>
                  <a:gd name="T0" fmla="*/ 14 w 489"/>
                  <a:gd name="T1" fmla="*/ 34 h 296"/>
                  <a:gd name="T2" fmla="*/ 160 w 489"/>
                  <a:gd name="T3" fmla="*/ 66 h 296"/>
                  <a:gd name="T4" fmla="*/ 324 w 489"/>
                  <a:gd name="T5" fmla="*/ 137 h 296"/>
                  <a:gd name="T6" fmla="*/ 440 w 489"/>
                  <a:gd name="T7" fmla="*/ 243 h 296"/>
                  <a:gd name="T8" fmla="*/ 326 w 489"/>
                  <a:gd name="T9" fmla="*/ 230 h 296"/>
                  <a:gd name="T10" fmla="*/ 139 w 489"/>
                  <a:gd name="T11" fmla="*/ 146 h 296"/>
                  <a:gd name="T12" fmla="*/ 50 w 489"/>
                  <a:gd name="T13" fmla="*/ 80 h 296"/>
                  <a:gd name="T14" fmla="*/ 107 w 489"/>
                  <a:gd name="T15" fmla="*/ 163 h 296"/>
                  <a:gd name="T16" fmla="*/ 272 w 489"/>
                  <a:gd name="T17" fmla="*/ 270 h 296"/>
                  <a:gd name="T18" fmla="*/ 466 w 489"/>
                  <a:gd name="T19" fmla="*/ 296 h 296"/>
                  <a:gd name="T20" fmla="*/ 489 w 489"/>
                  <a:gd name="T21" fmla="*/ 224 h 296"/>
                  <a:gd name="T22" fmla="*/ 394 w 489"/>
                  <a:gd name="T23" fmla="*/ 120 h 296"/>
                  <a:gd name="T24" fmla="*/ 170 w 489"/>
                  <a:gd name="T25" fmla="*/ 17 h 296"/>
                  <a:gd name="T26" fmla="*/ 0 w 489"/>
                  <a:gd name="T27" fmla="*/ 0 h 296"/>
                  <a:gd name="T28" fmla="*/ 14 w 489"/>
                  <a:gd name="T29" fmla="*/ 34 h 296"/>
                  <a:gd name="T30" fmla="*/ 14 w 489"/>
                  <a:gd name="T31" fmla="*/ 34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45074" name="Group 18"/>
          <p:cNvGrpSpPr>
            <a:grpSpLocks/>
          </p:cNvGrpSpPr>
          <p:nvPr/>
        </p:nvGrpSpPr>
        <p:grpSpPr bwMode="auto">
          <a:xfrm>
            <a:off x="7915275" y="4368800"/>
            <a:ext cx="742950" cy="1058863"/>
            <a:chOff x="4986" y="2752"/>
            <a:chExt cx="468" cy="667"/>
          </a:xfrm>
        </p:grpSpPr>
        <p:sp>
          <p:nvSpPr>
            <p:cNvPr id="45075" name="Freeform 19"/>
            <p:cNvSpPr>
              <a:spLocks/>
            </p:cNvSpPr>
            <p:nvPr userDrawn="1"/>
          </p:nvSpPr>
          <p:spPr bwMode="auto">
            <a:xfrm rot="7320404">
              <a:off x="4909" y="2936"/>
              <a:ext cx="629" cy="293"/>
            </a:xfrm>
            <a:custGeom>
              <a:avLst/>
              <a:gdLst>
                <a:gd name="T0" fmla="*/ 794 w 794"/>
                <a:gd name="T1" fmla="*/ 395 h 414"/>
                <a:gd name="T2" fmla="*/ 710 w 794"/>
                <a:gd name="T3" fmla="*/ 318 h 414"/>
                <a:gd name="T4" fmla="*/ 556 w 794"/>
                <a:gd name="T5" fmla="*/ 210 h 414"/>
                <a:gd name="T6" fmla="*/ 71 w 794"/>
                <a:gd name="T7" fmla="*/ 0 h 414"/>
                <a:gd name="T8" fmla="*/ 23 w 794"/>
                <a:gd name="T9" fmla="*/ 20 h 414"/>
                <a:gd name="T10" fmla="*/ 0 w 794"/>
                <a:gd name="T11" fmla="*/ 83 h 414"/>
                <a:gd name="T12" fmla="*/ 28 w 794"/>
                <a:gd name="T13" fmla="*/ 155 h 414"/>
                <a:gd name="T14" fmla="*/ 570 w 794"/>
                <a:gd name="T15" fmla="*/ 409 h 414"/>
                <a:gd name="T16" fmla="*/ 689 w 794"/>
                <a:gd name="T17" fmla="*/ 393 h 414"/>
                <a:gd name="T18" fmla="*/ 785 w 794"/>
                <a:gd name="T19" fmla="*/ 414 h 414"/>
                <a:gd name="T20" fmla="*/ 794 w 794"/>
                <a:gd name="T21" fmla="*/ 395 h 414"/>
                <a:gd name="T22" fmla="*/ 794 w 794"/>
                <a:gd name="T23" fmla="*/ 395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076" name="Freeform 20"/>
            <p:cNvSpPr>
              <a:spLocks/>
            </p:cNvSpPr>
            <p:nvPr userDrawn="1"/>
          </p:nvSpPr>
          <p:spPr bwMode="auto">
            <a:xfrm rot="7320404">
              <a:off x="4893" y="2923"/>
              <a:ext cx="627" cy="290"/>
            </a:xfrm>
            <a:custGeom>
              <a:avLst/>
              <a:gdLst>
                <a:gd name="T0" fmla="*/ 137 w 1586"/>
                <a:gd name="T1" fmla="*/ 0 h 821"/>
                <a:gd name="T2" fmla="*/ 1331 w 1586"/>
                <a:gd name="T3" fmla="*/ 519 h 821"/>
                <a:gd name="T4" fmla="*/ 1428 w 1586"/>
                <a:gd name="T5" fmla="*/ 638 h 821"/>
                <a:gd name="T6" fmla="*/ 1586 w 1586"/>
                <a:gd name="T7" fmla="*/ 792 h 821"/>
                <a:gd name="T8" fmla="*/ 1565 w 1586"/>
                <a:gd name="T9" fmla="*/ 821 h 821"/>
                <a:gd name="T10" fmla="*/ 1350 w 1586"/>
                <a:gd name="T11" fmla="*/ 787 h 821"/>
                <a:gd name="T12" fmla="*/ 1145 w 1586"/>
                <a:gd name="T13" fmla="*/ 811 h 821"/>
                <a:gd name="T14" fmla="*/ 42 w 1586"/>
                <a:gd name="T15" fmla="*/ 298 h 821"/>
                <a:gd name="T16" fmla="*/ 0 w 1586"/>
                <a:gd name="T17" fmla="*/ 150 h 821"/>
                <a:gd name="T18" fmla="*/ 46 w 1586"/>
                <a:gd name="T19" fmla="*/ 32 h 821"/>
                <a:gd name="T20" fmla="*/ 137 w 1586"/>
                <a:gd name="T21" fmla="*/ 0 h 821"/>
                <a:gd name="T22" fmla="*/ 137 w 1586"/>
                <a:gd name="T23"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077" name="Freeform 21"/>
            <p:cNvSpPr>
              <a:spLocks/>
            </p:cNvSpPr>
            <p:nvPr userDrawn="1"/>
          </p:nvSpPr>
          <p:spPr bwMode="auto">
            <a:xfrm rot="7320404">
              <a:off x="5000" y="2912"/>
              <a:ext cx="416" cy="265"/>
            </a:xfrm>
            <a:custGeom>
              <a:avLst/>
              <a:gdLst>
                <a:gd name="T0" fmla="*/ 0 w 1049"/>
                <a:gd name="T1" fmla="*/ 325 h 747"/>
                <a:gd name="T2" fmla="*/ 922 w 1049"/>
                <a:gd name="T3" fmla="*/ 747 h 747"/>
                <a:gd name="T4" fmla="*/ 939 w 1049"/>
                <a:gd name="T5" fmla="*/ 534 h 747"/>
                <a:gd name="T6" fmla="*/ 1049 w 1049"/>
                <a:gd name="T7" fmla="*/ 422 h 747"/>
                <a:gd name="T8" fmla="*/ 78 w 1049"/>
                <a:gd name="T9" fmla="*/ 0 h 747"/>
                <a:gd name="T10" fmla="*/ 0 w 1049"/>
                <a:gd name="T11" fmla="*/ 127 h 747"/>
                <a:gd name="T12" fmla="*/ 0 w 1049"/>
                <a:gd name="T13" fmla="*/ 325 h 747"/>
                <a:gd name="T14" fmla="*/ 0 w 1049"/>
                <a:gd name="T15" fmla="*/ 325 h 7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5078" name="Group 22"/>
            <p:cNvGrpSpPr>
              <a:grpSpLocks/>
            </p:cNvGrpSpPr>
            <p:nvPr userDrawn="1"/>
          </p:nvGrpSpPr>
          <p:grpSpPr bwMode="auto">
            <a:xfrm>
              <a:off x="4986" y="2752"/>
              <a:ext cx="468" cy="667"/>
              <a:chOff x="4986" y="2752"/>
              <a:chExt cx="468" cy="667"/>
            </a:xfrm>
          </p:grpSpPr>
          <p:sp>
            <p:nvSpPr>
              <p:cNvPr id="45079" name="Freeform 23"/>
              <p:cNvSpPr>
                <a:spLocks/>
              </p:cNvSpPr>
              <p:nvPr userDrawn="1"/>
            </p:nvSpPr>
            <p:spPr bwMode="auto">
              <a:xfrm rot="7320404">
                <a:off x="4987" y="3190"/>
                <a:ext cx="59" cy="61"/>
              </a:xfrm>
              <a:custGeom>
                <a:avLst/>
                <a:gdLst>
                  <a:gd name="T0" fmla="*/ 110 w 150"/>
                  <a:gd name="T1" fmla="*/ 0 h 173"/>
                  <a:gd name="T2" fmla="*/ 40 w 150"/>
                  <a:gd name="T3" fmla="*/ 66 h 173"/>
                  <a:gd name="T4" fmla="*/ 0 w 150"/>
                  <a:gd name="T5" fmla="*/ 173 h 173"/>
                  <a:gd name="T6" fmla="*/ 80 w 150"/>
                  <a:gd name="T7" fmla="*/ 160 h 173"/>
                  <a:gd name="T8" fmla="*/ 103 w 150"/>
                  <a:gd name="T9" fmla="*/ 84 h 173"/>
                  <a:gd name="T10" fmla="*/ 150 w 150"/>
                  <a:gd name="T11" fmla="*/ 27 h 173"/>
                  <a:gd name="T12" fmla="*/ 110 w 150"/>
                  <a:gd name="T13" fmla="*/ 0 h 173"/>
                  <a:gd name="T14" fmla="*/ 110 w 150"/>
                  <a:gd name="T15" fmla="*/ 0 h 1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080" name="Freeform 24"/>
              <p:cNvSpPr>
                <a:spLocks/>
              </p:cNvSpPr>
              <p:nvPr userDrawn="1"/>
            </p:nvSpPr>
            <p:spPr bwMode="auto">
              <a:xfrm rot="7320404">
                <a:off x="4887" y="2930"/>
                <a:ext cx="667" cy="311"/>
              </a:xfrm>
              <a:custGeom>
                <a:avLst/>
                <a:gdLst>
                  <a:gd name="T0" fmla="*/ 156 w 1684"/>
                  <a:gd name="T1" fmla="*/ 0 h 880"/>
                  <a:gd name="T2" fmla="*/ 63 w 1684"/>
                  <a:gd name="T3" fmla="*/ 52 h 880"/>
                  <a:gd name="T4" fmla="*/ 0 w 1684"/>
                  <a:gd name="T5" fmla="*/ 208 h 880"/>
                  <a:gd name="T6" fmla="*/ 67 w 1684"/>
                  <a:gd name="T7" fmla="*/ 358 h 880"/>
                  <a:gd name="T8" fmla="*/ 1182 w 1684"/>
                  <a:gd name="T9" fmla="*/ 867 h 880"/>
                  <a:gd name="T10" fmla="*/ 1422 w 1684"/>
                  <a:gd name="T11" fmla="*/ 835 h 880"/>
                  <a:gd name="T12" fmla="*/ 1616 w 1684"/>
                  <a:gd name="T13" fmla="*/ 880 h 880"/>
                  <a:gd name="T14" fmla="*/ 1684 w 1684"/>
                  <a:gd name="T15" fmla="*/ 808 h 880"/>
                  <a:gd name="T16" fmla="*/ 1502 w 1684"/>
                  <a:gd name="T17" fmla="*/ 664 h 880"/>
                  <a:gd name="T18" fmla="*/ 1428 w 1684"/>
                  <a:gd name="T19" fmla="*/ 512 h 880"/>
                  <a:gd name="T20" fmla="*/ 1369 w 1684"/>
                  <a:gd name="T21" fmla="*/ 527 h 880"/>
                  <a:gd name="T22" fmla="*/ 1439 w 1684"/>
                  <a:gd name="T23" fmla="*/ 664 h 880"/>
                  <a:gd name="T24" fmla="*/ 1578 w 1684"/>
                  <a:gd name="T25" fmla="*/ 810 h 880"/>
                  <a:gd name="T26" fmla="*/ 1413 w 1684"/>
                  <a:gd name="T27" fmla="*/ 787 h 880"/>
                  <a:gd name="T28" fmla="*/ 1219 w 1684"/>
                  <a:gd name="T29" fmla="*/ 814 h 880"/>
                  <a:gd name="T30" fmla="*/ 1255 w 1684"/>
                  <a:gd name="T31" fmla="*/ 650 h 880"/>
                  <a:gd name="T32" fmla="*/ 1338 w 1684"/>
                  <a:gd name="T33" fmla="*/ 538 h 880"/>
                  <a:gd name="T34" fmla="*/ 1241 w 1684"/>
                  <a:gd name="T35" fmla="*/ 552 h 880"/>
                  <a:gd name="T36" fmla="*/ 1165 w 1684"/>
                  <a:gd name="T37" fmla="*/ 658 h 880"/>
                  <a:gd name="T38" fmla="*/ 1139 w 1684"/>
                  <a:gd name="T39" fmla="*/ 791 h 880"/>
                  <a:gd name="T40" fmla="*/ 107 w 1684"/>
                  <a:gd name="T41" fmla="*/ 310 h 880"/>
                  <a:gd name="T42" fmla="*/ 80 w 1684"/>
                  <a:gd name="T43" fmla="*/ 215 h 880"/>
                  <a:gd name="T44" fmla="*/ 103 w 1684"/>
                  <a:gd name="T45" fmla="*/ 95 h 880"/>
                  <a:gd name="T46" fmla="*/ 217 w 1684"/>
                  <a:gd name="T47" fmla="*/ 0 h 880"/>
                  <a:gd name="T48" fmla="*/ 156 w 1684"/>
                  <a:gd name="T49" fmla="*/ 0 h 880"/>
                  <a:gd name="T50" fmla="*/ 156 w 1684"/>
                  <a:gd name="T51" fmla="*/ 0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081" name="Freeform 25"/>
              <p:cNvSpPr>
                <a:spLocks/>
              </p:cNvSpPr>
              <p:nvPr userDrawn="1"/>
            </p:nvSpPr>
            <p:spPr bwMode="auto">
              <a:xfrm rot="7320404">
                <a:off x="5062" y="2997"/>
                <a:ext cx="472" cy="176"/>
              </a:xfrm>
              <a:custGeom>
                <a:avLst/>
                <a:gdLst>
                  <a:gd name="T0" fmla="*/ 100 w 1190"/>
                  <a:gd name="T1" fmla="*/ 0 h 500"/>
                  <a:gd name="T2" fmla="*/ 1190 w 1190"/>
                  <a:gd name="T3" fmla="*/ 490 h 500"/>
                  <a:gd name="T4" fmla="*/ 1076 w 1190"/>
                  <a:gd name="T5" fmla="*/ 500 h 500"/>
                  <a:gd name="T6" fmla="*/ 0 w 1190"/>
                  <a:gd name="T7" fmla="*/ 27 h 500"/>
                  <a:gd name="T8" fmla="*/ 100 w 1190"/>
                  <a:gd name="T9" fmla="*/ 0 h 500"/>
                  <a:gd name="T10" fmla="*/ 100 w 1190"/>
                  <a:gd name="T11" fmla="*/ 0 h 500"/>
                </a:gdLst>
                <a:ahLst/>
                <a:cxnLst>
                  <a:cxn ang="0">
                    <a:pos x="T0" y="T1"/>
                  </a:cxn>
                  <a:cxn ang="0">
                    <a:pos x="T2" y="T3"/>
                  </a:cxn>
                  <a:cxn ang="0">
                    <a:pos x="T4" y="T5"/>
                  </a:cxn>
                  <a:cxn ang="0">
                    <a:pos x="T6" y="T7"/>
                  </a:cxn>
                  <a:cxn ang="0">
                    <a:pos x="T8" y="T9"/>
                  </a:cxn>
                  <a:cxn ang="0">
                    <a:pos x="T10" y="T11"/>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082" name="Freeform 26"/>
              <p:cNvSpPr>
                <a:spLocks/>
              </p:cNvSpPr>
              <p:nvPr userDrawn="1"/>
            </p:nvSpPr>
            <p:spPr bwMode="auto">
              <a:xfrm rot="7320404">
                <a:off x="5363" y="2874"/>
                <a:ext cx="63" cy="118"/>
              </a:xfrm>
              <a:custGeom>
                <a:avLst/>
                <a:gdLst>
                  <a:gd name="T0" fmla="*/ 116 w 160"/>
                  <a:gd name="T1" fmla="*/ 0 h 335"/>
                  <a:gd name="T2" fmla="*/ 19 w 160"/>
                  <a:gd name="T3" fmla="*/ 106 h 335"/>
                  <a:gd name="T4" fmla="*/ 0 w 160"/>
                  <a:gd name="T5" fmla="*/ 230 h 335"/>
                  <a:gd name="T6" fmla="*/ 33 w 160"/>
                  <a:gd name="T7" fmla="*/ 314 h 335"/>
                  <a:gd name="T8" fmla="*/ 94 w 160"/>
                  <a:gd name="T9" fmla="*/ 335 h 335"/>
                  <a:gd name="T10" fmla="*/ 76 w 160"/>
                  <a:gd name="T11" fmla="*/ 154 h 335"/>
                  <a:gd name="T12" fmla="*/ 160 w 160"/>
                  <a:gd name="T13" fmla="*/ 17 h 335"/>
                  <a:gd name="T14" fmla="*/ 116 w 160"/>
                  <a:gd name="T15" fmla="*/ 0 h 335"/>
                  <a:gd name="T16" fmla="*/ 116 w 160"/>
                  <a:gd name="T17"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083" name="Freeform 27"/>
              <p:cNvSpPr>
                <a:spLocks/>
              </p:cNvSpPr>
              <p:nvPr userDrawn="1"/>
            </p:nvSpPr>
            <p:spPr bwMode="auto">
              <a:xfrm rot="7320404">
                <a:off x="5136" y="3000"/>
                <a:ext cx="193" cy="104"/>
              </a:xfrm>
              <a:custGeom>
                <a:avLst/>
                <a:gdLst>
                  <a:gd name="T0" fmla="*/ 14 w 489"/>
                  <a:gd name="T1" fmla="*/ 34 h 296"/>
                  <a:gd name="T2" fmla="*/ 160 w 489"/>
                  <a:gd name="T3" fmla="*/ 66 h 296"/>
                  <a:gd name="T4" fmla="*/ 324 w 489"/>
                  <a:gd name="T5" fmla="*/ 137 h 296"/>
                  <a:gd name="T6" fmla="*/ 440 w 489"/>
                  <a:gd name="T7" fmla="*/ 243 h 296"/>
                  <a:gd name="T8" fmla="*/ 326 w 489"/>
                  <a:gd name="T9" fmla="*/ 230 h 296"/>
                  <a:gd name="T10" fmla="*/ 139 w 489"/>
                  <a:gd name="T11" fmla="*/ 146 h 296"/>
                  <a:gd name="T12" fmla="*/ 50 w 489"/>
                  <a:gd name="T13" fmla="*/ 80 h 296"/>
                  <a:gd name="T14" fmla="*/ 107 w 489"/>
                  <a:gd name="T15" fmla="*/ 163 h 296"/>
                  <a:gd name="T16" fmla="*/ 272 w 489"/>
                  <a:gd name="T17" fmla="*/ 270 h 296"/>
                  <a:gd name="T18" fmla="*/ 466 w 489"/>
                  <a:gd name="T19" fmla="*/ 296 h 296"/>
                  <a:gd name="T20" fmla="*/ 489 w 489"/>
                  <a:gd name="T21" fmla="*/ 224 h 296"/>
                  <a:gd name="T22" fmla="*/ 394 w 489"/>
                  <a:gd name="T23" fmla="*/ 120 h 296"/>
                  <a:gd name="T24" fmla="*/ 170 w 489"/>
                  <a:gd name="T25" fmla="*/ 17 h 296"/>
                  <a:gd name="T26" fmla="*/ 0 w 489"/>
                  <a:gd name="T27" fmla="*/ 0 h 296"/>
                  <a:gd name="T28" fmla="*/ 14 w 489"/>
                  <a:gd name="T29" fmla="*/ 34 h 296"/>
                  <a:gd name="T30" fmla="*/ 14 w 489"/>
                  <a:gd name="T31" fmla="*/ 34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45084" name="Freeform 28"/>
          <p:cNvSpPr>
            <a:spLocks/>
          </p:cNvSpPr>
          <p:nvPr/>
        </p:nvSpPr>
        <p:spPr bwMode="auto">
          <a:xfrm>
            <a:off x="901700" y="5054600"/>
            <a:ext cx="6807200" cy="728663"/>
          </a:xfrm>
          <a:custGeom>
            <a:avLst/>
            <a:gdLst>
              <a:gd name="T0" fmla="*/ 0 w 4288"/>
              <a:gd name="T1" fmla="*/ 0 h 459"/>
              <a:gd name="T2" fmla="*/ 816 w 4288"/>
              <a:gd name="T3" fmla="*/ 256 h 459"/>
              <a:gd name="T4" fmla="*/ 1560 w 4288"/>
              <a:gd name="T5" fmla="*/ 144 h 459"/>
              <a:gd name="T6" fmla="*/ 1856 w 4288"/>
              <a:gd name="T7" fmla="*/ 376 h 459"/>
              <a:gd name="T8" fmla="*/ 2344 w 4288"/>
              <a:gd name="T9" fmla="*/ 152 h 459"/>
              <a:gd name="T10" fmla="*/ 3536 w 4288"/>
              <a:gd name="T11" fmla="*/ 456 h 459"/>
              <a:gd name="T12" fmla="*/ 4288 w 4288"/>
              <a:gd name="T13" fmla="*/ 136 h 459"/>
            </a:gdLst>
            <a:ahLst/>
            <a:cxnLst>
              <a:cxn ang="0">
                <a:pos x="T0" y="T1"/>
              </a:cxn>
              <a:cxn ang="0">
                <a:pos x="T2" y="T3"/>
              </a:cxn>
              <a:cxn ang="0">
                <a:pos x="T4" y="T5"/>
              </a:cxn>
              <a:cxn ang="0">
                <a:pos x="T6" y="T7"/>
              </a:cxn>
              <a:cxn ang="0">
                <a:pos x="T8" y="T9"/>
              </a:cxn>
              <a:cxn ang="0">
                <a:pos x="T10" y="T11"/>
              </a:cxn>
              <a:cxn ang="0">
                <a:pos x="T12" y="T13"/>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5085" name="Freeform 29"/>
          <p:cNvSpPr>
            <a:spLocks/>
          </p:cNvSpPr>
          <p:nvPr/>
        </p:nvSpPr>
        <p:spPr bwMode="auto">
          <a:xfrm>
            <a:off x="4076700" y="1930400"/>
            <a:ext cx="889000" cy="381000"/>
          </a:xfrm>
          <a:custGeom>
            <a:avLst/>
            <a:gdLst>
              <a:gd name="T0" fmla="*/ 0 w 560"/>
              <a:gd name="T1" fmla="*/ 32 h 240"/>
              <a:gd name="T2" fmla="*/ 280 w 560"/>
              <a:gd name="T3" fmla="*/ 144 h 240"/>
              <a:gd name="T4" fmla="*/ 448 w 560"/>
              <a:gd name="T5" fmla="*/ 16 h 240"/>
              <a:gd name="T6" fmla="*/ 560 w 560"/>
              <a:gd name="T7" fmla="*/ 240 h 240"/>
            </a:gdLst>
            <a:ahLst/>
            <a:cxnLst>
              <a:cxn ang="0">
                <a:pos x="T0" y="T1"/>
              </a:cxn>
              <a:cxn ang="0">
                <a:pos x="T2" y="T3"/>
              </a:cxn>
              <a:cxn ang="0">
                <a:pos x="T4" y="T5"/>
              </a:cxn>
              <a:cxn ang="0">
                <a:pos x="T6" y="T7"/>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C79F20E-9B5F-4F37-843A-D3B50257A603}" type="slidenum">
              <a:rPr lang="en-US" altLang="zh-CN"/>
              <a:pPr/>
              <a:t>‹#›</a:t>
            </a:fld>
            <a:endParaRPr lang="en-US" altLang="zh-CN"/>
          </a:p>
        </p:txBody>
      </p:sp>
    </p:spTree>
    <p:extLst>
      <p:ext uri="{BB962C8B-B14F-4D97-AF65-F5344CB8AC3E}">
        <p14:creationId xmlns:p14="http://schemas.microsoft.com/office/powerpoint/2010/main" val="4794070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57950" y="152400"/>
            <a:ext cx="1924050" cy="533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152400"/>
            <a:ext cx="5619750" cy="5334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409AD062-DC74-48F1-9728-E965600B0334}" type="slidenum">
              <a:rPr lang="en-US" altLang="zh-CN"/>
              <a:pPr/>
              <a:t>‹#›</a:t>
            </a:fld>
            <a:endParaRPr lang="en-US" altLang="zh-CN"/>
          </a:p>
        </p:txBody>
      </p:sp>
    </p:spTree>
    <p:extLst>
      <p:ext uri="{BB962C8B-B14F-4D97-AF65-F5344CB8AC3E}">
        <p14:creationId xmlns:p14="http://schemas.microsoft.com/office/powerpoint/2010/main" val="801243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C57B6CD5-324A-4094-8D78-F63ACB2D8B78}" type="slidenum">
              <a:rPr lang="en-US" altLang="zh-CN"/>
              <a:pPr/>
              <a:t>‹#›</a:t>
            </a:fld>
            <a:endParaRPr lang="en-US" altLang="zh-CN"/>
          </a:p>
        </p:txBody>
      </p:sp>
    </p:spTree>
    <p:extLst>
      <p:ext uri="{BB962C8B-B14F-4D97-AF65-F5344CB8AC3E}">
        <p14:creationId xmlns:p14="http://schemas.microsoft.com/office/powerpoint/2010/main" val="4046307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71D30D49-7A9C-47C6-AE11-01C4D30408E8}" type="slidenum">
              <a:rPr lang="en-US" altLang="zh-CN"/>
              <a:pPr/>
              <a:t>‹#›</a:t>
            </a:fld>
            <a:endParaRPr lang="en-US" altLang="zh-CN"/>
          </a:p>
        </p:txBody>
      </p:sp>
    </p:spTree>
    <p:extLst>
      <p:ext uri="{BB962C8B-B14F-4D97-AF65-F5344CB8AC3E}">
        <p14:creationId xmlns:p14="http://schemas.microsoft.com/office/powerpoint/2010/main" val="3408146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828800"/>
            <a:ext cx="3771900" cy="36576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10100" y="1828800"/>
            <a:ext cx="3771900" cy="36576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8103B7FB-CF4C-4659-8E99-867A51184F06}" type="slidenum">
              <a:rPr lang="en-US" altLang="zh-CN"/>
              <a:pPr/>
              <a:t>‹#›</a:t>
            </a:fld>
            <a:endParaRPr lang="en-US" altLang="zh-CN"/>
          </a:p>
        </p:txBody>
      </p:sp>
    </p:spTree>
    <p:extLst>
      <p:ext uri="{BB962C8B-B14F-4D97-AF65-F5344CB8AC3E}">
        <p14:creationId xmlns:p14="http://schemas.microsoft.com/office/powerpoint/2010/main" val="4158006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A5DAB1E0-538C-4348-ABD4-0E7BA79D4208}" type="slidenum">
              <a:rPr lang="en-US" altLang="zh-CN"/>
              <a:pPr/>
              <a:t>‹#›</a:t>
            </a:fld>
            <a:endParaRPr lang="en-US" altLang="zh-CN"/>
          </a:p>
        </p:txBody>
      </p:sp>
    </p:spTree>
    <p:extLst>
      <p:ext uri="{BB962C8B-B14F-4D97-AF65-F5344CB8AC3E}">
        <p14:creationId xmlns:p14="http://schemas.microsoft.com/office/powerpoint/2010/main" val="3611237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F447B681-3412-4F29-AFD6-C3C484C84A9F}" type="slidenum">
              <a:rPr lang="en-US" altLang="zh-CN"/>
              <a:pPr/>
              <a:t>‹#›</a:t>
            </a:fld>
            <a:endParaRPr lang="en-US" altLang="zh-CN"/>
          </a:p>
        </p:txBody>
      </p:sp>
    </p:spTree>
    <p:extLst>
      <p:ext uri="{BB962C8B-B14F-4D97-AF65-F5344CB8AC3E}">
        <p14:creationId xmlns:p14="http://schemas.microsoft.com/office/powerpoint/2010/main" val="739386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3A14D5FA-DDE5-412A-91D8-EF30E5F3DC37}" type="slidenum">
              <a:rPr lang="en-US" altLang="zh-CN"/>
              <a:pPr/>
              <a:t>‹#›</a:t>
            </a:fld>
            <a:endParaRPr lang="en-US" altLang="zh-CN"/>
          </a:p>
        </p:txBody>
      </p:sp>
    </p:spTree>
    <p:extLst>
      <p:ext uri="{BB962C8B-B14F-4D97-AF65-F5344CB8AC3E}">
        <p14:creationId xmlns:p14="http://schemas.microsoft.com/office/powerpoint/2010/main" val="1519039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FE55F858-AB46-4F9D-BC0D-FFA2E6A2479F}" type="slidenum">
              <a:rPr lang="en-US" altLang="zh-CN"/>
              <a:pPr/>
              <a:t>‹#›</a:t>
            </a:fld>
            <a:endParaRPr lang="en-US" altLang="zh-CN"/>
          </a:p>
        </p:txBody>
      </p:sp>
    </p:spTree>
    <p:extLst>
      <p:ext uri="{BB962C8B-B14F-4D97-AF65-F5344CB8AC3E}">
        <p14:creationId xmlns:p14="http://schemas.microsoft.com/office/powerpoint/2010/main" val="1987425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38479E5B-3446-4F07-93F4-3DF739BA4F6D}" type="slidenum">
              <a:rPr lang="en-US" altLang="zh-CN"/>
              <a:pPr/>
              <a:t>‹#›</a:t>
            </a:fld>
            <a:endParaRPr lang="en-US" altLang="zh-CN"/>
          </a:p>
        </p:txBody>
      </p:sp>
    </p:spTree>
    <p:extLst>
      <p:ext uri="{BB962C8B-B14F-4D97-AF65-F5344CB8AC3E}">
        <p14:creationId xmlns:p14="http://schemas.microsoft.com/office/powerpoint/2010/main" val="1316586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Freeform 2"/>
          <p:cNvSpPr>
            <a:spLocks/>
          </p:cNvSpPr>
          <p:nvPr/>
        </p:nvSpPr>
        <p:spPr bwMode="auto">
          <a:xfrm rot="-3172564">
            <a:off x="7777957" y="-15081"/>
            <a:ext cx="1162050" cy="2084387"/>
          </a:xfrm>
          <a:custGeom>
            <a:avLst/>
            <a:gdLst>
              <a:gd name="T0" fmla="*/ 2903 w 2903"/>
              <a:gd name="T1" fmla="*/ 433 h 3686"/>
              <a:gd name="T2" fmla="*/ 2565 w 2903"/>
              <a:gd name="T3" fmla="*/ 80 h 3686"/>
              <a:gd name="T4" fmla="*/ 2241 w 2903"/>
              <a:gd name="T5" fmla="*/ 0 h 3686"/>
              <a:gd name="T6" fmla="*/ 110 w 2903"/>
              <a:gd name="T7" fmla="*/ 2811 h 3686"/>
              <a:gd name="T8" fmla="*/ 110 w 2903"/>
              <a:gd name="T9" fmla="*/ 3228 h 3686"/>
              <a:gd name="T10" fmla="*/ 0 w 2903"/>
              <a:gd name="T11" fmla="*/ 3631 h 3686"/>
              <a:gd name="T12" fmla="*/ 72 w 2903"/>
              <a:gd name="T13" fmla="*/ 3686 h 3686"/>
              <a:gd name="T14" fmla="*/ 441 w 2903"/>
              <a:gd name="T15" fmla="*/ 3355 h 3686"/>
              <a:gd name="T16" fmla="*/ 740 w 2903"/>
              <a:gd name="T17" fmla="*/ 3228 h 3686"/>
              <a:gd name="T18" fmla="*/ 2903 w 2903"/>
              <a:gd name="T19" fmla="*/ 433 h 3686"/>
              <a:gd name="T20" fmla="*/ 2903 w 2903"/>
              <a:gd name="T21" fmla="*/ 433 h 3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35" name="Rectangle 3"/>
          <p:cNvSpPr>
            <a:spLocks noGrp="1" noChangeArrowheads="1"/>
          </p:cNvSpPr>
          <p:nvPr>
            <p:ph type="title"/>
          </p:nvPr>
        </p:nvSpPr>
        <p:spPr bwMode="auto">
          <a:xfrm>
            <a:off x="685800" y="152400"/>
            <a:ext cx="68707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44036" name="Rectangle 4"/>
          <p:cNvSpPr>
            <a:spLocks noGrp="1" noChangeArrowheads="1"/>
          </p:cNvSpPr>
          <p:nvPr>
            <p:ph type="body" idx="1"/>
          </p:nvPr>
        </p:nvSpPr>
        <p:spPr bwMode="auto">
          <a:xfrm>
            <a:off x="685800" y="1828800"/>
            <a:ext cx="76962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4037" name="Rectangle 5"/>
          <p:cNvSpPr>
            <a:spLocks noGrp="1" noChangeArrowheads="1"/>
          </p:cNvSpPr>
          <p:nvPr>
            <p:ph type="dt" sz="half" idx="2"/>
          </p:nvPr>
        </p:nvSpPr>
        <p:spPr bwMode="auto">
          <a:xfrm>
            <a:off x="13716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zh-CN"/>
          </a:p>
        </p:txBody>
      </p:sp>
      <p:sp>
        <p:nvSpPr>
          <p:cNvPr id="44038" name="Rectangle 6"/>
          <p:cNvSpPr>
            <a:spLocks noGrp="1" noChangeArrowheads="1"/>
          </p:cNvSpPr>
          <p:nvPr>
            <p:ph type="ftr" sz="quarter" idx="3"/>
          </p:nvPr>
        </p:nvSpPr>
        <p:spPr bwMode="auto">
          <a:xfrm>
            <a:off x="35560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zh-CN"/>
          </a:p>
        </p:txBody>
      </p:sp>
      <p:sp>
        <p:nvSpPr>
          <p:cNvPr id="44039" name="Rectangle 7"/>
          <p:cNvSpPr>
            <a:spLocks noGrp="1" noChangeArrowheads="1"/>
          </p:cNvSpPr>
          <p:nvPr>
            <p:ph type="sldNum" sz="quarter" idx="4"/>
          </p:nvPr>
        </p:nvSpPr>
        <p:spPr bwMode="auto">
          <a:xfrm>
            <a:off x="67183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045FD09C-4F69-44B4-B129-44043BDA340C}" type="slidenum">
              <a:rPr lang="en-US" altLang="zh-CN"/>
              <a:pPr/>
              <a:t>‹#›</a:t>
            </a:fld>
            <a:endParaRPr lang="en-US" altLang="zh-CN"/>
          </a:p>
        </p:txBody>
      </p:sp>
      <p:sp>
        <p:nvSpPr>
          <p:cNvPr id="44040" name="Freeform 8"/>
          <p:cNvSpPr>
            <a:spLocks/>
          </p:cNvSpPr>
          <p:nvPr/>
        </p:nvSpPr>
        <p:spPr bwMode="auto">
          <a:xfrm rot="-3172564">
            <a:off x="7865269" y="24607"/>
            <a:ext cx="1165225" cy="2097087"/>
          </a:xfrm>
          <a:custGeom>
            <a:avLst/>
            <a:gdLst>
              <a:gd name="T0" fmla="*/ 2293 w 2911"/>
              <a:gd name="T1" fmla="*/ 0 h 3703"/>
              <a:gd name="T2" fmla="*/ 130 w 2911"/>
              <a:gd name="T3" fmla="*/ 2835 h 3703"/>
              <a:gd name="T4" fmla="*/ 131 w 2911"/>
              <a:gd name="T5" fmla="*/ 3201 h 3703"/>
              <a:gd name="T6" fmla="*/ 0 w 2911"/>
              <a:gd name="T7" fmla="*/ 3633 h 3703"/>
              <a:gd name="T8" fmla="*/ 50 w 2911"/>
              <a:gd name="T9" fmla="*/ 3703 h 3703"/>
              <a:gd name="T10" fmla="*/ 422 w 2911"/>
              <a:gd name="T11" fmla="*/ 3352 h 3703"/>
              <a:gd name="T12" fmla="*/ 763 w 2911"/>
              <a:gd name="T13" fmla="*/ 3220 h 3703"/>
              <a:gd name="T14" fmla="*/ 2911 w 2911"/>
              <a:gd name="T15" fmla="*/ 428 h 3703"/>
              <a:gd name="T16" fmla="*/ 2589 w 2911"/>
              <a:gd name="T17" fmla="*/ 96 h 3703"/>
              <a:gd name="T18" fmla="*/ 2293 w 2911"/>
              <a:gd name="T19" fmla="*/ 0 h 3703"/>
              <a:gd name="T20" fmla="*/ 2293 w 2911"/>
              <a:gd name="T21" fmla="*/ 0 h 3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41" name="Freeform 9"/>
          <p:cNvSpPr>
            <a:spLocks/>
          </p:cNvSpPr>
          <p:nvPr/>
        </p:nvSpPr>
        <p:spPr bwMode="auto">
          <a:xfrm rot="-3172564">
            <a:off x="7831138" y="192088"/>
            <a:ext cx="1025525" cy="1571625"/>
          </a:xfrm>
          <a:custGeom>
            <a:avLst/>
            <a:gdLst>
              <a:gd name="T0" fmla="*/ 0 w 2561"/>
              <a:gd name="T1" fmla="*/ 2485 h 2777"/>
              <a:gd name="T2" fmla="*/ 432 w 2561"/>
              <a:gd name="T3" fmla="*/ 2553 h 2777"/>
              <a:gd name="T4" fmla="*/ 736 w 2561"/>
              <a:gd name="T5" fmla="*/ 2777 h 2777"/>
              <a:gd name="T6" fmla="*/ 2561 w 2561"/>
              <a:gd name="T7" fmla="*/ 399 h 2777"/>
              <a:gd name="T8" fmla="*/ 2118 w 2561"/>
              <a:gd name="T9" fmla="*/ 82 h 2777"/>
              <a:gd name="T10" fmla="*/ 1898 w 2561"/>
              <a:gd name="T11" fmla="*/ 0 h 2777"/>
              <a:gd name="T12" fmla="*/ 0 w 2561"/>
              <a:gd name="T13" fmla="*/ 2485 h 2777"/>
              <a:gd name="T14" fmla="*/ 0 w 2561"/>
              <a:gd name="T15" fmla="*/ 2485 h 27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4042" name="Group 10"/>
          <p:cNvGrpSpPr>
            <a:grpSpLocks/>
          </p:cNvGrpSpPr>
          <p:nvPr/>
        </p:nvGrpSpPr>
        <p:grpSpPr bwMode="auto">
          <a:xfrm>
            <a:off x="7938" y="5540375"/>
            <a:ext cx="1784350" cy="1246188"/>
            <a:chOff x="5" y="3490"/>
            <a:chExt cx="1124" cy="785"/>
          </a:xfrm>
        </p:grpSpPr>
        <p:sp>
          <p:nvSpPr>
            <p:cNvPr id="44043" name="Freeform 11"/>
            <p:cNvSpPr>
              <a:spLocks/>
            </p:cNvSpPr>
            <p:nvPr userDrawn="1"/>
          </p:nvSpPr>
          <p:spPr bwMode="auto">
            <a:xfrm>
              <a:off x="24" y="3505"/>
              <a:ext cx="1089" cy="649"/>
            </a:xfrm>
            <a:custGeom>
              <a:avLst/>
              <a:gdLst>
                <a:gd name="T0" fmla="*/ 1587 w 2177"/>
                <a:gd name="T1" fmla="*/ 1260 h 1298"/>
                <a:gd name="T2" fmla="*/ 1420 w 2177"/>
                <a:gd name="T3" fmla="*/ 1106 h 1298"/>
                <a:gd name="T4" fmla="*/ 1331 w 2177"/>
                <a:gd name="T5" fmla="*/ 477 h 1298"/>
                <a:gd name="T6" fmla="*/ 2139 w 2177"/>
                <a:gd name="T7" fmla="*/ 330 h 1298"/>
                <a:gd name="T8" fmla="*/ 2177 w 2177"/>
                <a:gd name="T9" fmla="*/ 203 h 1298"/>
                <a:gd name="T10" fmla="*/ 2099 w 2177"/>
                <a:gd name="T11" fmla="*/ 100 h 1298"/>
                <a:gd name="T12" fmla="*/ 1276 w 2177"/>
                <a:gd name="T13" fmla="*/ 211 h 1298"/>
                <a:gd name="T14" fmla="*/ 1219 w 2177"/>
                <a:gd name="T15" fmla="*/ 32 h 1298"/>
                <a:gd name="T16" fmla="*/ 1085 w 2177"/>
                <a:gd name="T17" fmla="*/ 0 h 1298"/>
                <a:gd name="T18" fmla="*/ 958 w 2177"/>
                <a:gd name="T19" fmla="*/ 28 h 1298"/>
                <a:gd name="T20" fmla="*/ 888 w 2177"/>
                <a:gd name="T21" fmla="*/ 106 h 1298"/>
                <a:gd name="T22" fmla="*/ 937 w 2177"/>
                <a:gd name="T23" fmla="*/ 285 h 1298"/>
                <a:gd name="T24" fmla="*/ 660 w 2177"/>
                <a:gd name="T25" fmla="*/ 441 h 1298"/>
                <a:gd name="T26" fmla="*/ 983 w 2177"/>
                <a:gd name="T27" fmla="*/ 473 h 1298"/>
                <a:gd name="T28" fmla="*/ 1112 w 2177"/>
                <a:gd name="T29" fmla="*/ 889 h 1298"/>
                <a:gd name="T30" fmla="*/ 141 w 2177"/>
                <a:gd name="T31" fmla="*/ 469 h 1298"/>
                <a:gd name="T32" fmla="*/ 46 w 2177"/>
                <a:gd name="T33" fmla="*/ 509 h 1298"/>
                <a:gd name="T34" fmla="*/ 0 w 2177"/>
                <a:gd name="T35" fmla="*/ 636 h 1298"/>
                <a:gd name="T36" fmla="*/ 55 w 2177"/>
                <a:gd name="T37" fmla="*/ 779 h 1298"/>
                <a:gd name="T38" fmla="*/ 1139 w 2177"/>
                <a:gd name="T39" fmla="*/ 1288 h 1298"/>
                <a:gd name="T40" fmla="*/ 1378 w 2177"/>
                <a:gd name="T41" fmla="*/ 1256 h 1298"/>
                <a:gd name="T42" fmla="*/ 1570 w 2177"/>
                <a:gd name="T43" fmla="*/ 1298 h 1298"/>
                <a:gd name="T44" fmla="*/ 1587 w 2177"/>
                <a:gd name="T45" fmla="*/ 1260 h 1298"/>
                <a:gd name="T46" fmla="*/ 1587 w 2177"/>
                <a:gd name="T47" fmla="*/ 1260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44" name="Freeform 12"/>
            <p:cNvSpPr>
              <a:spLocks/>
            </p:cNvSpPr>
            <p:nvPr userDrawn="1"/>
          </p:nvSpPr>
          <p:spPr bwMode="auto">
            <a:xfrm>
              <a:off x="1022" y="3582"/>
              <a:ext cx="71" cy="129"/>
            </a:xfrm>
            <a:custGeom>
              <a:avLst/>
              <a:gdLst>
                <a:gd name="T0" fmla="*/ 0 w 143"/>
                <a:gd name="T1" fmla="*/ 7 h 258"/>
                <a:gd name="T2" fmla="*/ 120 w 143"/>
                <a:gd name="T3" fmla="*/ 0 h 258"/>
                <a:gd name="T4" fmla="*/ 143 w 143"/>
                <a:gd name="T5" fmla="*/ 233 h 258"/>
                <a:gd name="T6" fmla="*/ 8 w 143"/>
                <a:gd name="T7" fmla="*/ 258 h 258"/>
                <a:gd name="T8" fmla="*/ 0 w 143"/>
                <a:gd name="T9" fmla="*/ 7 h 258"/>
                <a:gd name="T10" fmla="*/ 0 w 143"/>
                <a:gd name="T11" fmla="*/ 7 h 258"/>
              </a:gdLst>
              <a:ahLst/>
              <a:cxnLst>
                <a:cxn ang="0">
                  <a:pos x="T0" y="T1"/>
                </a:cxn>
                <a:cxn ang="0">
                  <a:pos x="T2" y="T3"/>
                </a:cxn>
                <a:cxn ang="0">
                  <a:pos x="T4" y="T5"/>
                </a:cxn>
                <a:cxn ang="0">
                  <a:pos x="T6" y="T7"/>
                </a:cxn>
                <a:cxn ang="0">
                  <a:pos x="T8" y="T9"/>
                </a:cxn>
                <a:cxn ang="0">
                  <a:pos x="T10" y="T11"/>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45" name="Freeform 13"/>
            <p:cNvSpPr>
              <a:spLocks/>
            </p:cNvSpPr>
            <p:nvPr userDrawn="1"/>
          </p:nvSpPr>
          <p:spPr bwMode="auto">
            <a:xfrm>
              <a:off x="20" y="3774"/>
              <a:ext cx="792" cy="410"/>
            </a:xfrm>
            <a:custGeom>
              <a:avLst/>
              <a:gdLst>
                <a:gd name="T0" fmla="*/ 137 w 1586"/>
                <a:gd name="T1" fmla="*/ 0 h 821"/>
                <a:gd name="T2" fmla="*/ 1331 w 1586"/>
                <a:gd name="T3" fmla="*/ 519 h 821"/>
                <a:gd name="T4" fmla="*/ 1428 w 1586"/>
                <a:gd name="T5" fmla="*/ 638 h 821"/>
                <a:gd name="T6" fmla="*/ 1586 w 1586"/>
                <a:gd name="T7" fmla="*/ 792 h 821"/>
                <a:gd name="T8" fmla="*/ 1565 w 1586"/>
                <a:gd name="T9" fmla="*/ 821 h 821"/>
                <a:gd name="T10" fmla="*/ 1350 w 1586"/>
                <a:gd name="T11" fmla="*/ 787 h 821"/>
                <a:gd name="T12" fmla="*/ 1145 w 1586"/>
                <a:gd name="T13" fmla="*/ 811 h 821"/>
                <a:gd name="T14" fmla="*/ 42 w 1586"/>
                <a:gd name="T15" fmla="*/ 298 h 821"/>
                <a:gd name="T16" fmla="*/ 0 w 1586"/>
                <a:gd name="T17" fmla="*/ 150 h 821"/>
                <a:gd name="T18" fmla="*/ 46 w 1586"/>
                <a:gd name="T19" fmla="*/ 32 h 821"/>
                <a:gd name="T20" fmla="*/ 137 w 1586"/>
                <a:gd name="T21" fmla="*/ 0 h 821"/>
                <a:gd name="T22" fmla="*/ 137 w 1586"/>
                <a:gd name="T23"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46" name="Freeform 14"/>
            <p:cNvSpPr>
              <a:spLocks/>
            </p:cNvSpPr>
            <p:nvPr userDrawn="1"/>
          </p:nvSpPr>
          <p:spPr bwMode="auto">
            <a:xfrm>
              <a:off x="129" y="3808"/>
              <a:ext cx="525" cy="374"/>
            </a:xfrm>
            <a:custGeom>
              <a:avLst/>
              <a:gdLst>
                <a:gd name="T0" fmla="*/ 0 w 1049"/>
                <a:gd name="T1" fmla="*/ 325 h 747"/>
                <a:gd name="T2" fmla="*/ 922 w 1049"/>
                <a:gd name="T3" fmla="*/ 747 h 747"/>
                <a:gd name="T4" fmla="*/ 939 w 1049"/>
                <a:gd name="T5" fmla="*/ 534 h 747"/>
                <a:gd name="T6" fmla="*/ 1049 w 1049"/>
                <a:gd name="T7" fmla="*/ 422 h 747"/>
                <a:gd name="T8" fmla="*/ 78 w 1049"/>
                <a:gd name="T9" fmla="*/ 0 h 747"/>
                <a:gd name="T10" fmla="*/ 0 w 1049"/>
                <a:gd name="T11" fmla="*/ 127 h 747"/>
                <a:gd name="T12" fmla="*/ 0 w 1049"/>
                <a:gd name="T13" fmla="*/ 325 h 747"/>
                <a:gd name="T14" fmla="*/ 0 w 1049"/>
                <a:gd name="T15" fmla="*/ 325 h 7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47" name="Freeform 15"/>
            <p:cNvSpPr>
              <a:spLocks/>
            </p:cNvSpPr>
            <p:nvPr userDrawn="1"/>
          </p:nvSpPr>
          <p:spPr bwMode="auto">
            <a:xfrm>
              <a:off x="485" y="3532"/>
              <a:ext cx="135" cy="121"/>
            </a:xfrm>
            <a:custGeom>
              <a:avLst/>
              <a:gdLst>
                <a:gd name="T0" fmla="*/ 0 w 272"/>
                <a:gd name="T1" fmla="*/ 28 h 241"/>
                <a:gd name="T2" fmla="*/ 160 w 272"/>
                <a:gd name="T3" fmla="*/ 0 h 241"/>
                <a:gd name="T4" fmla="*/ 251 w 272"/>
                <a:gd name="T5" fmla="*/ 36 h 241"/>
                <a:gd name="T6" fmla="*/ 272 w 272"/>
                <a:gd name="T7" fmla="*/ 139 h 241"/>
                <a:gd name="T8" fmla="*/ 164 w 272"/>
                <a:gd name="T9" fmla="*/ 146 h 241"/>
                <a:gd name="T10" fmla="*/ 32 w 272"/>
                <a:gd name="T11" fmla="*/ 241 h 241"/>
                <a:gd name="T12" fmla="*/ 0 w 272"/>
                <a:gd name="T13" fmla="*/ 28 h 241"/>
                <a:gd name="T14" fmla="*/ 0 w 272"/>
                <a:gd name="T15" fmla="*/ 28 h 2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48" name="Freeform 16"/>
            <p:cNvSpPr>
              <a:spLocks/>
            </p:cNvSpPr>
            <p:nvPr userDrawn="1"/>
          </p:nvSpPr>
          <p:spPr bwMode="auto">
            <a:xfrm>
              <a:off x="641" y="4163"/>
              <a:ext cx="76" cy="112"/>
            </a:xfrm>
            <a:custGeom>
              <a:avLst/>
              <a:gdLst>
                <a:gd name="T0" fmla="*/ 152 w 152"/>
                <a:gd name="T1" fmla="*/ 4 h 224"/>
                <a:gd name="T2" fmla="*/ 152 w 152"/>
                <a:gd name="T3" fmla="*/ 224 h 224"/>
                <a:gd name="T4" fmla="*/ 0 w 152"/>
                <a:gd name="T5" fmla="*/ 8 h 224"/>
                <a:gd name="T6" fmla="*/ 72 w 152"/>
                <a:gd name="T7" fmla="*/ 0 h 224"/>
                <a:gd name="T8" fmla="*/ 152 w 152"/>
                <a:gd name="T9" fmla="*/ 4 h 224"/>
                <a:gd name="T10" fmla="*/ 152 w 152"/>
                <a:gd name="T11" fmla="*/ 4 h 224"/>
              </a:gdLst>
              <a:ahLst/>
              <a:cxnLst>
                <a:cxn ang="0">
                  <a:pos x="T0" y="T1"/>
                </a:cxn>
                <a:cxn ang="0">
                  <a:pos x="T2" y="T3"/>
                </a:cxn>
                <a:cxn ang="0">
                  <a:pos x="T4" y="T5"/>
                </a:cxn>
                <a:cxn ang="0">
                  <a:pos x="T6" y="T7"/>
                </a:cxn>
                <a:cxn ang="0">
                  <a:pos x="T8" y="T9"/>
                </a:cxn>
                <a:cxn ang="0">
                  <a:pos x="T10" y="T11"/>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49" name="Freeform 17"/>
            <p:cNvSpPr>
              <a:spLocks/>
            </p:cNvSpPr>
            <p:nvPr userDrawn="1"/>
          </p:nvSpPr>
          <p:spPr bwMode="auto">
            <a:xfrm>
              <a:off x="504" y="3607"/>
              <a:ext cx="193" cy="383"/>
            </a:xfrm>
            <a:custGeom>
              <a:avLst/>
              <a:gdLst>
                <a:gd name="T0" fmla="*/ 0 w 386"/>
                <a:gd name="T1" fmla="*/ 80 h 764"/>
                <a:gd name="T2" fmla="*/ 87 w 386"/>
                <a:gd name="T3" fmla="*/ 0 h 764"/>
                <a:gd name="T4" fmla="*/ 232 w 386"/>
                <a:gd name="T5" fmla="*/ 6 h 764"/>
                <a:gd name="T6" fmla="*/ 386 w 386"/>
                <a:gd name="T7" fmla="*/ 764 h 764"/>
                <a:gd name="T8" fmla="*/ 279 w 386"/>
                <a:gd name="T9" fmla="*/ 720 h 764"/>
                <a:gd name="T10" fmla="*/ 152 w 386"/>
                <a:gd name="T11" fmla="*/ 677 h 764"/>
                <a:gd name="T12" fmla="*/ 0 w 386"/>
                <a:gd name="T13" fmla="*/ 80 h 764"/>
                <a:gd name="T14" fmla="*/ 0 w 386"/>
                <a:gd name="T15" fmla="*/ 80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50" name="Freeform 18"/>
            <p:cNvSpPr>
              <a:spLocks/>
            </p:cNvSpPr>
            <p:nvPr userDrawn="1"/>
          </p:nvSpPr>
          <p:spPr bwMode="auto">
            <a:xfrm>
              <a:off x="668" y="3590"/>
              <a:ext cx="364" cy="174"/>
            </a:xfrm>
            <a:custGeom>
              <a:avLst/>
              <a:gdLst>
                <a:gd name="T0" fmla="*/ 692 w 728"/>
                <a:gd name="T1" fmla="*/ 0 h 348"/>
                <a:gd name="T2" fmla="*/ 0 w 728"/>
                <a:gd name="T3" fmla="*/ 106 h 348"/>
                <a:gd name="T4" fmla="*/ 28 w 728"/>
                <a:gd name="T5" fmla="*/ 348 h 348"/>
                <a:gd name="T6" fmla="*/ 715 w 728"/>
                <a:gd name="T7" fmla="*/ 237 h 348"/>
                <a:gd name="T8" fmla="*/ 728 w 728"/>
                <a:gd name="T9" fmla="*/ 43 h 348"/>
                <a:gd name="T10" fmla="*/ 692 w 728"/>
                <a:gd name="T11" fmla="*/ 0 h 348"/>
                <a:gd name="T12" fmla="*/ 692 w 728"/>
                <a:gd name="T13" fmla="*/ 0 h 348"/>
              </a:gdLst>
              <a:ahLst/>
              <a:cxnLst>
                <a:cxn ang="0">
                  <a:pos x="T0" y="T1"/>
                </a:cxn>
                <a:cxn ang="0">
                  <a:pos x="T2" y="T3"/>
                </a:cxn>
                <a:cxn ang="0">
                  <a:pos x="T4" y="T5"/>
                </a:cxn>
                <a:cxn ang="0">
                  <a:pos x="T6" y="T7"/>
                </a:cxn>
                <a:cxn ang="0">
                  <a:pos x="T8" y="T9"/>
                </a:cxn>
                <a:cxn ang="0">
                  <a:pos x="T10" y="T11"/>
                </a:cxn>
                <a:cxn ang="0">
                  <a:pos x="T12" y="T13"/>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51" name="Freeform 19"/>
            <p:cNvSpPr>
              <a:spLocks/>
            </p:cNvSpPr>
            <p:nvPr userDrawn="1"/>
          </p:nvSpPr>
          <p:spPr bwMode="auto">
            <a:xfrm>
              <a:off x="347" y="3693"/>
              <a:ext cx="156" cy="67"/>
            </a:xfrm>
            <a:custGeom>
              <a:avLst/>
              <a:gdLst>
                <a:gd name="T0" fmla="*/ 272 w 312"/>
                <a:gd name="T1" fmla="*/ 0 h 135"/>
                <a:gd name="T2" fmla="*/ 0 w 312"/>
                <a:gd name="T3" fmla="*/ 78 h 135"/>
                <a:gd name="T4" fmla="*/ 312 w 312"/>
                <a:gd name="T5" fmla="*/ 135 h 135"/>
                <a:gd name="T6" fmla="*/ 272 w 312"/>
                <a:gd name="T7" fmla="*/ 0 h 135"/>
                <a:gd name="T8" fmla="*/ 272 w 312"/>
                <a:gd name="T9" fmla="*/ 0 h 135"/>
              </a:gdLst>
              <a:ahLst/>
              <a:cxnLst>
                <a:cxn ang="0">
                  <a:pos x="T0" y="T1"/>
                </a:cxn>
                <a:cxn ang="0">
                  <a:pos x="T2" y="T3"/>
                </a:cxn>
                <a:cxn ang="0">
                  <a:pos x="T4" y="T5"/>
                </a:cxn>
                <a:cxn ang="0">
                  <a:pos x="T6" y="T7"/>
                </a:cxn>
                <a:cxn ang="0">
                  <a:pos x="T8" y="T9"/>
                </a:cxn>
              </a:cxnLst>
              <a:rect l="0" t="0" r="r" b="b"/>
              <a:pathLst>
                <a:path w="312" h="135">
                  <a:moveTo>
                    <a:pt x="272" y="0"/>
                  </a:moveTo>
                  <a:lnTo>
                    <a:pt x="0" y="78"/>
                  </a:lnTo>
                  <a:lnTo>
                    <a:pt x="312" y="135"/>
                  </a:lnTo>
                  <a:lnTo>
                    <a:pt x="272" y="0"/>
                  </a:lnTo>
                  <a:lnTo>
                    <a:pt x="27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4052" name="Group 20"/>
            <p:cNvGrpSpPr>
              <a:grpSpLocks/>
            </p:cNvGrpSpPr>
            <p:nvPr userDrawn="1"/>
          </p:nvGrpSpPr>
          <p:grpSpPr bwMode="auto">
            <a:xfrm>
              <a:off x="5" y="3490"/>
              <a:ext cx="1124" cy="780"/>
              <a:chOff x="5" y="3490"/>
              <a:chExt cx="1124" cy="780"/>
            </a:xfrm>
          </p:grpSpPr>
          <p:grpSp>
            <p:nvGrpSpPr>
              <p:cNvPr id="44053" name="Group 21"/>
              <p:cNvGrpSpPr>
                <a:grpSpLocks/>
              </p:cNvGrpSpPr>
              <p:nvPr userDrawn="1"/>
            </p:nvGrpSpPr>
            <p:grpSpPr bwMode="auto">
              <a:xfrm>
                <a:off x="499" y="3562"/>
                <a:ext cx="548" cy="708"/>
                <a:chOff x="499" y="3562"/>
                <a:chExt cx="548" cy="708"/>
              </a:xfrm>
            </p:grpSpPr>
            <p:sp>
              <p:nvSpPr>
                <p:cNvPr id="44054" name="Freeform 22"/>
                <p:cNvSpPr>
                  <a:spLocks/>
                </p:cNvSpPr>
                <p:nvPr userDrawn="1"/>
              </p:nvSpPr>
              <p:spPr bwMode="auto">
                <a:xfrm>
                  <a:off x="499" y="3587"/>
                  <a:ext cx="157" cy="87"/>
                </a:xfrm>
                <a:custGeom>
                  <a:avLst/>
                  <a:gdLst>
                    <a:gd name="T0" fmla="*/ 0 w 313"/>
                    <a:gd name="T1" fmla="*/ 107 h 175"/>
                    <a:gd name="T2" fmla="*/ 114 w 313"/>
                    <a:gd name="T3" fmla="*/ 10 h 175"/>
                    <a:gd name="T4" fmla="*/ 213 w 313"/>
                    <a:gd name="T5" fmla="*/ 0 h 175"/>
                    <a:gd name="T6" fmla="*/ 292 w 313"/>
                    <a:gd name="T7" fmla="*/ 27 h 175"/>
                    <a:gd name="T8" fmla="*/ 313 w 313"/>
                    <a:gd name="T9" fmla="*/ 91 h 175"/>
                    <a:gd name="T10" fmla="*/ 167 w 313"/>
                    <a:gd name="T11" fmla="*/ 67 h 175"/>
                    <a:gd name="T12" fmla="*/ 74 w 313"/>
                    <a:gd name="T13" fmla="*/ 101 h 175"/>
                    <a:gd name="T14" fmla="*/ 13 w 313"/>
                    <a:gd name="T15" fmla="*/ 175 h 175"/>
                    <a:gd name="T16" fmla="*/ 0 w 313"/>
                    <a:gd name="T17" fmla="*/ 107 h 175"/>
                    <a:gd name="T18" fmla="*/ 0 w 313"/>
                    <a:gd name="T19" fmla="*/ 10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55" name="Freeform 23"/>
                <p:cNvSpPr>
                  <a:spLocks/>
                </p:cNvSpPr>
                <p:nvPr userDrawn="1"/>
              </p:nvSpPr>
              <p:spPr bwMode="auto">
                <a:xfrm>
                  <a:off x="636" y="4137"/>
                  <a:ext cx="115" cy="133"/>
                </a:xfrm>
                <a:custGeom>
                  <a:avLst/>
                  <a:gdLst>
                    <a:gd name="T0" fmla="*/ 0 w 230"/>
                    <a:gd name="T1" fmla="*/ 40 h 266"/>
                    <a:gd name="T2" fmla="*/ 160 w 230"/>
                    <a:gd name="T3" fmla="*/ 266 h 266"/>
                    <a:gd name="T4" fmla="*/ 230 w 230"/>
                    <a:gd name="T5" fmla="*/ 251 h 266"/>
                    <a:gd name="T6" fmla="*/ 223 w 230"/>
                    <a:gd name="T7" fmla="*/ 17 h 266"/>
                    <a:gd name="T8" fmla="*/ 166 w 230"/>
                    <a:gd name="T9" fmla="*/ 0 h 266"/>
                    <a:gd name="T10" fmla="*/ 179 w 230"/>
                    <a:gd name="T11" fmla="*/ 197 h 266"/>
                    <a:gd name="T12" fmla="*/ 71 w 230"/>
                    <a:gd name="T13" fmla="*/ 4 h 266"/>
                    <a:gd name="T14" fmla="*/ 0 w 230"/>
                    <a:gd name="T15" fmla="*/ 40 h 266"/>
                    <a:gd name="T16" fmla="*/ 0 w 230"/>
                    <a:gd name="T17" fmla="*/ 4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56" name="Freeform 24"/>
                <p:cNvSpPr>
                  <a:spLocks/>
                </p:cNvSpPr>
                <p:nvPr userDrawn="1"/>
              </p:nvSpPr>
              <p:spPr bwMode="auto">
                <a:xfrm>
                  <a:off x="1004" y="3562"/>
                  <a:ext cx="43" cy="117"/>
                </a:xfrm>
                <a:custGeom>
                  <a:avLst/>
                  <a:gdLst>
                    <a:gd name="T0" fmla="*/ 0 w 87"/>
                    <a:gd name="T1" fmla="*/ 19 h 234"/>
                    <a:gd name="T2" fmla="*/ 36 w 87"/>
                    <a:gd name="T3" fmla="*/ 93 h 234"/>
                    <a:gd name="T4" fmla="*/ 44 w 87"/>
                    <a:gd name="T5" fmla="*/ 154 h 234"/>
                    <a:gd name="T6" fmla="*/ 27 w 87"/>
                    <a:gd name="T7" fmla="*/ 234 h 234"/>
                    <a:gd name="T8" fmla="*/ 80 w 87"/>
                    <a:gd name="T9" fmla="*/ 220 h 234"/>
                    <a:gd name="T10" fmla="*/ 87 w 87"/>
                    <a:gd name="T11" fmla="*/ 116 h 234"/>
                    <a:gd name="T12" fmla="*/ 46 w 87"/>
                    <a:gd name="T13" fmla="*/ 0 h 234"/>
                    <a:gd name="T14" fmla="*/ 0 w 87"/>
                    <a:gd name="T15" fmla="*/ 19 h 234"/>
                    <a:gd name="T16" fmla="*/ 0 w 87"/>
                    <a:gd name="T17" fmla="*/ 1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44057" name="Freeform 25"/>
              <p:cNvSpPr>
                <a:spLocks/>
              </p:cNvSpPr>
              <p:nvPr userDrawn="1"/>
            </p:nvSpPr>
            <p:spPr bwMode="auto">
              <a:xfrm>
                <a:off x="76" y="3732"/>
                <a:ext cx="595" cy="250"/>
              </a:xfrm>
              <a:custGeom>
                <a:avLst/>
                <a:gdLst>
                  <a:gd name="T0" fmla="*/ 100 w 1190"/>
                  <a:gd name="T1" fmla="*/ 0 h 500"/>
                  <a:gd name="T2" fmla="*/ 1190 w 1190"/>
                  <a:gd name="T3" fmla="*/ 490 h 500"/>
                  <a:gd name="T4" fmla="*/ 1076 w 1190"/>
                  <a:gd name="T5" fmla="*/ 500 h 500"/>
                  <a:gd name="T6" fmla="*/ 0 w 1190"/>
                  <a:gd name="T7" fmla="*/ 27 h 500"/>
                  <a:gd name="T8" fmla="*/ 100 w 1190"/>
                  <a:gd name="T9" fmla="*/ 0 h 500"/>
                  <a:gd name="T10" fmla="*/ 100 w 1190"/>
                  <a:gd name="T11" fmla="*/ 0 h 500"/>
                </a:gdLst>
                <a:ahLst/>
                <a:cxnLst>
                  <a:cxn ang="0">
                    <a:pos x="T0" y="T1"/>
                  </a:cxn>
                  <a:cxn ang="0">
                    <a:pos x="T2" y="T3"/>
                  </a:cxn>
                  <a:cxn ang="0">
                    <a:pos x="T4" y="T5"/>
                  </a:cxn>
                  <a:cxn ang="0">
                    <a:pos x="T6" y="T7"/>
                  </a:cxn>
                  <a:cxn ang="0">
                    <a:pos x="T8" y="T9"/>
                  </a:cxn>
                  <a:cxn ang="0">
                    <a:pos x="T10" y="T11"/>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58" name="Freeform 26"/>
              <p:cNvSpPr>
                <a:spLocks/>
              </p:cNvSpPr>
              <p:nvPr userDrawn="1"/>
            </p:nvSpPr>
            <p:spPr bwMode="auto">
              <a:xfrm>
                <a:off x="260" y="3886"/>
                <a:ext cx="244" cy="148"/>
              </a:xfrm>
              <a:custGeom>
                <a:avLst/>
                <a:gdLst>
                  <a:gd name="T0" fmla="*/ 14 w 489"/>
                  <a:gd name="T1" fmla="*/ 34 h 296"/>
                  <a:gd name="T2" fmla="*/ 160 w 489"/>
                  <a:gd name="T3" fmla="*/ 66 h 296"/>
                  <a:gd name="T4" fmla="*/ 324 w 489"/>
                  <a:gd name="T5" fmla="*/ 137 h 296"/>
                  <a:gd name="T6" fmla="*/ 440 w 489"/>
                  <a:gd name="T7" fmla="*/ 243 h 296"/>
                  <a:gd name="T8" fmla="*/ 326 w 489"/>
                  <a:gd name="T9" fmla="*/ 230 h 296"/>
                  <a:gd name="T10" fmla="*/ 139 w 489"/>
                  <a:gd name="T11" fmla="*/ 146 h 296"/>
                  <a:gd name="T12" fmla="*/ 50 w 489"/>
                  <a:gd name="T13" fmla="*/ 80 h 296"/>
                  <a:gd name="T14" fmla="*/ 107 w 489"/>
                  <a:gd name="T15" fmla="*/ 163 h 296"/>
                  <a:gd name="T16" fmla="*/ 272 w 489"/>
                  <a:gd name="T17" fmla="*/ 270 h 296"/>
                  <a:gd name="T18" fmla="*/ 466 w 489"/>
                  <a:gd name="T19" fmla="*/ 296 h 296"/>
                  <a:gd name="T20" fmla="*/ 489 w 489"/>
                  <a:gd name="T21" fmla="*/ 224 h 296"/>
                  <a:gd name="T22" fmla="*/ 394 w 489"/>
                  <a:gd name="T23" fmla="*/ 120 h 296"/>
                  <a:gd name="T24" fmla="*/ 170 w 489"/>
                  <a:gd name="T25" fmla="*/ 17 h 296"/>
                  <a:gd name="T26" fmla="*/ 0 w 489"/>
                  <a:gd name="T27" fmla="*/ 0 h 296"/>
                  <a:gd name="T28" fmla="*/ 14 w 489"/>
                  <a:gd name="T29" fmla="*/ 34 h 296"/>
                  <a:gd name="T30" fmla="*/ 14 w 489"/>
                  <a:gd name="T31" fmla="*/ 34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59" name="Freeform 27"/>
              <p:cNvSpPr>
                <a:spLocks/>
              </p:cNvSpPr>
              <p:nvPr userDrawn="1"/>
            </p:nvSpPr>
            <p:spPr bwMode="auto">
              <a:xfrm>
                <a:off x="565" y="3680"/>
                <a:ext cx="107" cy="238"/>
              </a:xfrm>
              <a:custGeom>
                <a:avLst/>
                <a:gdLst>
                  <a:gd name="T0" fmla="*/ 24 w 213"/>
                  <a:gd name="T1" fmla="*/ 0 h 478"/>
                  <a:gd name="T2" fmla="*/ 91 w 213"/>
                  <a:gd name="T3" fmla="*/ 25 h 478"/>
                  <a:gd name="T4" fmla="*/ 80 w 213"/>
                  <a:gd name="T5" fmla="*/ 192 h 478"/>
                  <a:gd name="T6" fmla="*/ 106 w 213"/>
                  <a:gd name="T7" fmla="*/ 327 h 478"/>
                  <a:gd name="T8" fmla="*/ 213 w 213"/>
                  <a:gd name="T9" fmla="*/ 451 h 478"/>
                  <a:gd name="T10" fmla="*/ 97 w 213"/>
                  <a:gd name="T11" fmla="*/ 478 h 478"/>
                  <a:gd name="T12" fmla="*/ 30 w 213"/>
                  <a:gd name="T13" fmla="*/ 344 h 478"/>
                  <a:gd name="T14" fmla="*/ 0 w 213"/>
                  <a:gd name="T15" fmla="*/ 57 h 478"/>
                  <a:gd name="T16" fmla="*/ 24 w 213"/>
                  <a:gd name="T17" fmla="*/ 0 h 478"/>
                  <a:gd name="T18" fmla="*/ 24 w 213"/>
                  <a:gd name="T19" fmla="*/ 0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4060" name="Group 28"/>
              <p:cNvGrpSpPr>
                <a:grpSpLocks/>
              </p:cNvGrpSpPr>
              <p:nvPr userDrawn="1"/>
            </p:nvGrpSpPr>
            <p:grpSpPr bwMode="auto">
              <a:xfrm>
                <a:off x="5" y="3490"/>
                <a:ext cx="1124" cy="678"/>
                <a:chOff x="5" y="3490"/>
                <a:chExt cx="1124" cy="678"/>
              </a:xfrm>
            </p:grpSpPr>
            <p:sp>
              <p:nvSpPr>
                <p:cNvPr id="44061" name="Freeform 29"/>
                <p:cNvSpPr>
                  <a:spLocks/>
                </p:cNvSpPr>
                <p:nvPr userDrawn="1"/>
              </p:nvSpPr>
              <p:spPr bwMode="auto">
                <a:xfrm>
                  <a:off x="669" y="4048"/>
                  <a:ext cx="75" cy="87"/>
                </a:xfrm>
                <a:custGeom>
                  <a:avLst/>
                  <a:gdLst>
                    <a:gd name="T0" fmla="*/ 110 w 150"/>
                    <a:gd name="T1" fmla="*/ 0 h 173"/>
                    <a:gd name="T2" fmla="*/ 40 w 150"/>
                    <a:gd name="T3" fmla="*/ 66 h 173"/>
                    <a:gd name="T4" fmla="*/ 0 w 150"/>
                    <a:gd name="T5" fmla="*/ 173 h 173"/>
                    <a:gd name="T6" fmla="*/ 80 w 150"/>
                    <a:gd name="T7" fmla="*/ 160 h 173"/>
                    <a:gd name="T8" fmla="*/ 103 w 150"/>
                    <a:gd name="T9" fmla="*/ 84 h 173"/>
                    <a:gd name="T10" fmla="*/ 150 w 150"/>
                    <a:gd name="T11" fmla="*/ 27 h 173"/>
                    <a:gd name="T12" fmla="*/ 110 w 150"/>
                    <a:gd name="T13" fmla="*/ 0 h 173"/>
                    <a:gd name="T14" fmla="*/ 110 w 150"/>
                    <a:gd name="T15" fmla="*/ 0 h 1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62" name="Freeform 30"/>
                <p:cNvSpPr>
                  <a:spLocks/>
                </p:cNvSpPr>
                <p:nvPr userDrawn="1"/>
              </p:nvSpPr>
              <p:spPr bwMode="auto">
                <a:xfrm>
                  <a:off x="5" y="3728"/>
                  <a:ext cx="842" cy="440"/>
                </a:xfrm>
                <a:custGeom>
                  <a:avLst/>
                  <a:gdLst>
                    <a:gd name="T0" fmla="*/ 156 w 1684"/>
                    <a:gd name="T1" fmla="*/ 0 h 880"/>
                    <a:gd name="T2" fmla="*/ 63 w 1684"/>
                    <a:gd name="T3" fmla="*/ 52 h 880"/>
                    <a:gd name="T4" fmla="*/ 0 w 1684"/>
                    <a:gd name="T5" fmla="*/ 208 h 880"/>
                    <a:gd name="T6" fmla="*/ 67 w 1684"/>
                    <a:gd name="T7" fmla="*/ 358 h 880"/>
                    <a:gd name="T8" fmla="*/ 1182 w 1684"/>
                    <a:gd name="T9" fmla="*/ 867 h 880"/>
                    <a:gd name="T10" fmla="*/ 1422 w 1684"/>
                    <a:gd name="T11" fmla="*/ 835 h 880"/>
                    <a:gd name="T12" fmla="*/ 1616 w 1684"/>
                    <a:gd name="T13" fmla="*/ 880 h 880"/>
                    <a:gd name="T14" fmla="*/ 1684 w 1684"/>
                    <a:gd name="T15" fmla="*/ 808 h 880"/>
                    <a:gd name="T16" fmla="*/ 1502 w 1684"/>
                    <a:gd name="T17" fmla="*/ 664 h 880"/>
                    <a:gd name="T18" fmla="*/ 1428 w 1684"/>
                    <a:gd name="T19" fmla="*/ 512 h 880"/>
                    <a:gd name="T20" fmla="*/ 1369 w 1684"/>
                    <a:gd name="T21" fmla="*/ 527 h 880"/>
                    <a:gd name="T22" fmla="*/ 1439 w 1684"/>
                    <a:gd name="T23" fmla="*/ 664 h 880"/>
                    <a:gd name="T24" fmla="*/ 1578 w 1684"/>
                    <a:gd name="T25" fmla="*/ 810 h 880"/>
                    <a:gd name="T26" fmla="*/ 1413 w 1684"/>
                    <a:gd name="T27" fmla="*/ 787 h 880"/>
                    <a:gd name="T28" fmla="*/ 1219 w 1684"/>
                    <a:gd name="T29" fmla="*/ 814 h 880"/>
                    <a:gd name="T30" fmla="*/ 1255 w 1684"/>
                    <a:gd name="T31" fmla="*/ 650 h 880"/>
                    <a:gd name="T32" fmla="*/ 1338 w 1684"/>
                    <a:gd name="T33" fmla="*/ 538 h 880"/>
                    <a:gd name="T34" fmla="*/ 1241 w 1684"/>
                    <a:gd name="T35" fmla="*/ 552 h 880"/>
                    <a:gd name="T36" fmla="*/ 1165 w 1684"/>
                    <a:gd name="T37" fmla="*/ 658 h 880"/>
                    <a:gd name="T38" fmla="*/ 1139 w 1684"/>
                    <a:gd name="T39" fmla="*/ 791 h 880"/>
                    <a:gd name="T40" fmla="*/ 107 w 1684"/>
                    <a:gd name="T41" fmla="*/ 310 h 880"/>
                    <a:gd name="T42" fmla="*/ 80 w 1684"/>
                    <a:gd name="T43" fmla="*/ 215 h 880"/>
                    <a:gd name="T44" fmla="*/ 103 w 1684"/>
                    <a:gd name="T45" fmla="*/ 95 h 880"/>
                    <a:gd name="T46" fmla="*/ 217 w 1684"/>
                    <a:gd name="T47" fmla="*/ 0 h 880"/>
                    <a:gd name="T48" fmla="*/ 156 w 1684"/>
                    <a:gd name="T49" fmla="*/ 0 h 880"/>
                    <a:gd name="T50" fmla="*/ 156 w 1684"/>
                    <a:gd name="T51" fmla="*/ 0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63" name="Freeform 31"/>
                <p:cNvSpPr>
                  <a:spLocks/>
                </p:cNvSpPr>
                <p:nvPr userDrawn="1"/>
              </p:nvSpPr>
              <p:spPr bwMode="auto">
                <a:xfrm>
                  <a:off x="106" y="3770"/>
                  <a:ext cx="80" cy="167"/>
                </a:xfrm>
                <a:custGeom>
                  <a:avLst/>
                  <a:gdLst>
                    <a:gd name="T0" fmla="*/ 116 w 160"/>
                    <a:gd name="T1" fmla="*/ 0 h 335"/>
                    <a:gd name="T2" fmla="*/ 19 w 160"/>
                    <a:gd name="T3" fmla="*/ 106 h 335"/>
                    <a:gd name="T4" fmla="*/ 0 w 160"/>
                    <a:gd name="T5" fmla="*/ 230 h 335"/>
                    <a:gd name="T6" fmla="*/ 33 w 160"/>
                    <a:gd name="T7" fmla="*/ 314 h 335"/>
                    <a:gd name="T8" fmla="*/ 94 w 160"/>
                    <a:gd name="T9" fmla="*/ 335 h 335"/>
                    <a:gd name="T10" fmla="*/ 76 w 160"/>
                    <a:gd name="T11" fmla="*/ 154 h 335"/>
                    <a:gd name="T12" fmla="*/ 160 w 160"/>
                    <a:gd name="T13" fmla="*/ 17 h 335"/>
                    <a:gd name="T14" fmla="*/ 116 w 160"/>
                    <a:gd name="T15" fmla="*/ 0 h 335"/>
                    <a:gd name="T16" fmla="*/ 116 w 160"/>
                    <a:gd name="T17"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64" name="Freeform 32"/>
                <p:cNvSpPr>
                  <a:spLocks/>
                </p:cNvSpPr>
                <p:nvPr userDrawn="1"/>
              </p:nvSpPr>
              <p:spPr bwMode="auto">
                <a:xfrm>
                  <a:off x="449" y="3490"/>
                  <a:ext cx="322" cy="594"/>
                </a:xfrm>
                <a:custGeom>
                  <a:avLst/>
                  <a:gdLst>
                    <a:gd name="T0" fmla="*/ 218 w 642"/>
                    <a:gd name="T1" fmla="*/ 896 h 1188"/>
                    <a:gd name="T2" fmla="*/ 0 w 642"/>
                    <a:gd name="T3" fmla="*/ 124 h 1188"/>
                    <a:gd name="T4" fmla="*/ 81 w 642"/>
                    <a:gd name="T5" fmla="*/ 38 h 1188"/>
                    <a:gd name="T6" fmla="*/ 258 w 642"/>
                    <a:gd name="T7" fmla="*/ 0 h 1188"/>
                    <a:gd name="T8" fmla="*/ 399 w 642"/>
                    <a:gd name="T9" fmla="*/ 57 h 1188"/>
                    <a:gd name="T10" fmla="*/ 642 w 642"/>
                    <a:gd name="T11" fmla="*/ 1188 h 1188"/>
                    <a:gd name="T12" fmla="*/ 555 w 642"/>
                    <a:gd name="T13" fmla="*/ 1091 h 1188"/>
                    <a:gd name="T14" fmla="*/ 355 w 642"/>
                    <a:gd name="T15" fmla="*/ 97 h 1188"/>
                    <a:gd name="T16" fmla="*/ 226 w 642"/>
                    <a:gd name="T17" fmla="*/ 61 h 1188"/>
                    <a:gd name="T18" fmla="*/ 119 w 642"/>
                    <a:gd name="T19" fmla="*/ 74 h 1188"/>
                    <a:gd name="T20" fmla="*/ 76 w 642"/>
                    <a:gd name="T21" fmla="*/ 141 h 1188"/>
                    <a:gd name="T22" fmla="*/ 306 w 642"/>
                    <a:gd name="T23" fmla="*/ 924 h 1188"/>
                    <a:gd name="T24" fmla="*/ 218 w 642"/>
                    <a:gd name="T25" fmla="*/ 896 h 1188"/>
                    <a:gd name="T26" fmla="*/ 218 w 642"/>
                    <a:gd name="T27" fmla="*/ 896 h 1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65" name="Freeform 33"/>
                <p:cNvSpPr>
                  <a:spLocks/>
                </p:cNvSpPr>
                <p:nvPr userDrawn="1"/>
              </p:nvSpPr>
              <p:spPr bwMode="auto">
                <a:xfrm>
                  <a:off x="578" y="3650"/>
                  <a:ext cx="96" cy="252"/>
                </a:xfrm>
                <a:custGeom>
                  <a:avLst/>
                  <a:gdLst>
                    <a:gd name="T0" fmla="*/ 0 w 192"/>
                    <a:gd name="T1" fmla="*/ 27 h 504"/>
                    <a:gd name="T2" fmla="*/ 76 w 192"/>
                    <a:gd name="T3" fmla="*/ 194 h 504"/>
                    <a:gd name="T4" fmla="*/ 113 w 192"/>
                    <a:gd name="T5" fmla="*/ 318 h 504"/>
                    <a:gd name="T6" fmla="*/ 116 w 192"/>
                    <a:gd name="T7" fmla="*/ 504 h 504"/>
                    <a:gd name="T8" fmla="*/ 192 w 192"/>
                    <a:gd name="T9" fmla="*/ 504 h 504"/>
                    <a:gd name="T10" fmla="*/ 187 w 192"/>
                    <a:gd name="T11" fmla="*/ 360 h 504"/>
                    <a:gd name="T12" fmla="*/ 162 w 192"/>
                    <a:gd name="T13" fmla="*/ 208 h 504"/>
                    <a:gd name="T14" fmla="*/ 99 w 192"/>
                    <a:gd name="T15" fmla="*/ 59 h 504"/>
                    <a:gd name="T16" fmla="*/ 63 w 192"/>
                    <a:gd name="T17" fmla="*/ 0 h 504"/>
                    <a:gd name="T18" fmla="*/ 0 w 192"/>
                    <a:gd name="T19" fmla="*/ 27 h 504"/>
                    <a:gd name="T20" fmla="*/ 0 w 192"/>
                    <a:gd name="T21" fmla="*/ 27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66" name="Freeform 34"/>
                <p:cNvSpPr>
                  <a:spLocks/>
                </p:cNvSpPr>
                <p:nvPr userDrawn="1"/>
              </p:nvSpPr>
              <p:spPr bwMode="auto">
                <a:xfrm>
                  <a:off x="328" y="3630"/>
                  <a:ext cx="195" cy="135"/>
                </a:xfrm>
                <a:custGeom>
                  <a:avLst/>
                  <a:gdLst>
                    <a:gd name="T0" fmla="*/ 297 w 390"/>
                    <a:gd name="T1" fmla="*/ 0 h 269"/>
                    <a:gd name="T2" fmla="*/ 257 w 390"/>
                    <a:gd name="T3" fmla="*/ 17 h 269"/>
                    <a:gd name="T4" fmla="*/ 253 w 390"/>
                    <a:gd name="T5" fmla="*/ 66 h 269"/>
                    <a:gd name="T6" fmla="*/ 0 w 390"/>
                    <a:gd name="T7" fmla="*/ 169 h 269"/>
                    <a:gd name="T8" fmla="*/ 0 w 390"/>
                    <a:gd name="T9" fmla="*/ 222 h 269"/>
                    <a:gd name="T10" fmla="*/ 284 w 390"/>
                    <a:gd name="T11" fmla="*/ 226 h 269"/>
                    <a:gd name="T12" fmla="*/ 320 w 390"/>
                    <a:gd name="T13" fmla="*/ 269 h 269"/>
                    <a:gd name="T14" fmla="*/ 390 w 390"/>
                    <a:gd name="T15" fmla="*/ 266 h 269"/>
                    <a:gd name="T16" fmla="*/ 383 w 390"/>
                    <a:gd name="T17" fmla="*/ 190 h 269"/>
                    <a:gd name="T18" fmla="*/ 116 w 390"/>
                    <a:gd name="T19" fmla="*/ 176 h 269"/>
                    <a:gd name="T20" fmla="*/ 333 w 390"/>
                    <a:gd name="T21" fmla="*/ 89 h 269"/>
                    <a:gd name="T22" fmla="*/ 297 w 390"/>
                    <a:gd name="T23" fmla="*/ 0 h 269"/>
                    <a:gd name="T24" fmla="*/ 297 w 390"/>
                    <a:gd name="T25"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67" name="Freeform 35"/>
                <p:cNvSpPr>
                  <a:spLocks/>
                </p:cNvSpPr>
                <p:nvPr userDrawn="1"/>
              </p:nvSpPr>
              <p:spPr bwMode="auto">
                <a:xfrm>
                  <a:off x="658" y="3538"/>
                  <a:ext cx="471" cy="212"/>
                </a:xfrm>
                <a:custGeom>
                  <a:avLst/>
                  <a:gdLst>
                    <a:gd name="T0" fmla="*/ 0 w 941"/>
                    <a:gd name="T1" fmla="*/ 131 h 424"/>
                    <a:gd name="T2" fmla="*/ 863 w 941"/>
                    <a:gd name="T3" fmla="*/ 0 h 424"/>
                    <a:gd name="T4" fmla="*/ 926 w 941"/>
                    <a:gd name="T5" fmla="*/ 78 h 424"/>
                    <a:gd name="T6" fmla="*/ 941 w 941"/>
                    <a:gd name="T7" fmla="*/ 181 h 424"/>
                    <a:gd name="T8" fmla="*/ 903 w 941"/>
                    <a:gd name="T9" fmla="*/ 282 h 424"/>
                    <a:gd name="T10" fmla="*/ 57 w 941"/>
                    <a:gd name="T11" fmla="*/ 424 h 424"/>
                    <a:gd name="T12" fmla="*/ 53 w 941"/>
                    <a:gd name="T13" fmla="*/ 384 h 424"/>
                    <a:gd name="T14" fmla="*/ 863 w 941"/>
                    <a:gd name="T15" fmla="*/ 242 h 424"/>
                    <a:gd name="T16" fmla="*/ 893 w 941"/>
                    <a:gd name="T17" fmla="*/ 145 h 424"/>
                    <a:gd name="T18" fmla="*/ 840 w 941"/>
                    <a:gd name="T19" fmla="*/ 57 h 424"/>
                    <a:gd name="T20" fmla="*/ 0 w 941"/>
                    <a:gd name="T21" fmla="*/ 185 h 424"/>
                    <a:gd name="T22" fmla="*/ 0 w 941"/>
                    <a:gd name="T23" fmla="*/ 131 h 424"/>
                    <a:gd name="T24" fmla="*/ 0 w 941"/>
                    <a:gd name="T25" fmla="*/ 131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68" name="Freeform 36"/>
                <p:cNvSpPr>
                  <a:spLocks/>
                </p:cNvSpPr>
                <p:nvPr userDrawn="1"/>
              </p:nvSpPr>
              <p:spPr bwMode="auto">
                <a:xfrm>
                  <a:off x="717" y="3606"/>
                  <a:ext cx="245" cy="86"/>
                </a:xfrm>
                <a:custGeom>
                  <a:avLst/>
                  <a:gdLst>
                    <a:gd name="T0" fmla="*/ 0 w 488"/>
                    <a:gd name="T1" fmla="*/ 126 h 173"/>
                    <a:gd name="T2" fmla="*/ 66 w 488"/>
                    <a:gd name="T3" fmla="*/ 173 h 173"/>
                    <a:gd name="T4" fmla="*/ 222 w 488"/>
                    <a:gd name="T5" fmla="*/ 166 h 173"/>
                    <a:gd name="T6" fmla="*/ 418 w 488"/>
                    <a:gd name="T7" fmla="*/ 116 h 173"/>
                    <a:gd name="T8" fmla="*/ 488 w 488"/>
                    <a:gd name="T9" fmla="*/ 42 h 173"/>
                    <a:gd name="T10" fmla="*/ 443 w 488"/>
                    <a:gd name="T11" fmla="*/ 2 h 173"/>
                    <a:gd name="T12" fmla="*/ 253 w 488"/>
                    <a:gd name="T13" fmla="*/ 0 h 173"/>
                    <a:gd name="T14" fmla="*/ 110 w 488"/>
                    <a:gd name="T15" fmla="*/ 12 h 173"/>
                    <a:gd name="T16" fmla="*/ 15 w 488"/>
                    <a:gd name="T17" fmla="*/ 76 h 173"/>
                    <a:gd name="T18" fmla="*/ 112 w 488"/>
                    <a:gd name="T19" fmla="*/ 95 h 173"/>
                    <a:gd name="T20" fmla="*/ 275 w 488"/>
                    <a:gd name="T21" fmla="*/ 53 h 173"/>
                    <a:gd name="T22" fmla="*/ 416 w 488"/>
                    <a:gd name="T23" fmla="*/ 53 h 173"/>
                    <a:gd name="T24" fmla="*/ 268 w 488"/>
                    <a:gd name="T25" fmla="*/ 110 h 173"/>
                    <a:gd name="T26" fmla="*/ 142 w 488"/>
                    <a:gd name="T27" fmla="*/ 126 h 173"/>
                    <a:gd name="T28" fmla="*/ 0 w 488"/>
                    <a:gd name="T29" fmla="*/ 126 h 173"/>
                    <a:gd name="T30" fmla="*/ 0 w 488"/>
                    <a:gd name="T31" fmla="*/ 12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grpSp>
        <p:nvGrpSpPr>
          <p:cNvPr id="44069" name="Group 37"/>
          <p:cNvGrpSpPr>
            <a:grpSpLocks/>
          </p:cNvGrpSpPr>
          <p:nvPr/>
        </p:nvGrpSpPr>
        <p:grpSpPr bwMode="auto">
          <a:xfrm>
            <a:off x="8680450" y="2116138"/>
            <a:ext cx="385763" cy="4308475"/>
            <a:chOff x="5468" y="1333"/>
            <a:chExt cx="243" cy="2714"/>
          </a:xfrm>
        </p:grpSpPr>
        <p:sp>
          <p:nvSpPr>
            <p:cNvPr id="44070" name="Freeform 38"/>
            <p:cNvSpPr>
              <a:spLocks/>
            </p:cNvSpPr>
            <p:nvPr userDrawn="1"/>
          </p:nvSpPr>
          <p:spPr bwMode="auto">
            <a:xfrm flipH="1">
              <a:off x="5468" y="2620"/>
              <a:ext cx="205" cy="1427"/>
            </a:xfrm>
            <a:custGeom>
              <a:avLst/>
              <a:gdLst>
                <a:gd name="T0" fmla="*/ 692 w 772"/>
                <a:gd name="T1" fmla="*/ 3156 h 3266"/>
                <a:gd name="T2" fmla="*/ 380 w 772"/>
                <a:gd name="T3" fmla="*/ 2945 h 3266"/>
                <a:gd name="T4" fmla="*/ 319 w 772"/>
                <a:gd name="T5" fmla="*/ 2783 h 3266"/>
                <a:gd name="T6" fmla="*/ 371 w 772"/>
                <a:gd name="T7" fmla="*/ 2542 h 3266"/>
                <a:gd name="T8" fmla="*/ 591 w 772"/>
                <a:gd name="T9" fmla="*/ 2251 h 3266"/>
                <a:gd name="T10" fmla="*/ 641 w 772"/>
                <a:gd name="T11" fmla="*/ 2070 h 3266"/>
                <a:gd name="T12" fmla="*/ 591 w 772"/>
                <a:gd name="T13" fmla="*/ 1948 h 3266"/>
                <a:gd name="T14" fmla="*/ 401 w 772"/>
                <a:gd name="T15" fmla="*/ 1859 h 3266"/>
                <a:gd name="T16" fmla="*/ 361 w 772"/>
                <a:gd name="T17" fmla="*/ 1747 h 3266"/>
                <a:gd name="T18" fmla="*/ 430 w 772"/>
                <a:gd name="T19" fmla="*/ 1587 h 3266"/>
                <a:gd name="T20" fmla="*/ 741 w 772"/>
                <a:gd name="T21" fmla="*/ 1156 h 3266"/>
                <a:gd name="T22" fmla="*/ 772 w 772"/>
                <a:gd name="T23" fmla="*/ 945 h 3266"/>
                <a:gd name="T24" fmla="*/ 692 w 772"/>
                <a:gd name="T25" fmla="*/ 713 h 3266"/>
                <a:gd name="T26" fmla="*/ 430 w 772"/>
                <a:gd name="T27" fmla="*/ 603 h 3266"/>
                <a:gd name="T28" fmla="*/ 200 w 772"/>
                <a:gd name="T29" fmla="*/ 422 h 3266"/>
                <a:gd name="T30" fmla="*/ 0 w 772"/>
                <a:gd name="T31" fmla="*/ 0 h 3266"/>
                <a:gd name="T32" fmla="*/ 29 w 772"/>
                <a:gd name="T33" fmla="*/ 382 h 3266"/>
                <a:gd name="T34" fmla="*/ 179 w 772"/>
                <a:gd name="T35" fmla="*/ 612 h 3266"/>
                <a:gd name="T36" fmla="*/ 380 w 772"/>
                <a:gd name="T37" fmla="*/ 753 h 3266"/>
                <a:gd name="T38" fmla="*/ 601 w 772"/>
                <a:gd name="T39" fmla="*/ 833 h 3266"/>
                <a:gd name="T40" fmla="*/ 612 w 772"/>
                <a:gd name="T41" fmla="*/ 1044 h 3266"/>
                <a:gd name="T42" fmla="*/ 500 w 772"/>
                <a:gd name="T43" fmla="*/ 1266 h 3266"/>
                <a:gd name="T44" fmla="*/ 240 w 772"/>
                <a:gd name="T45" fmla="*/ 1658 h 3266"/>
                <a:gd name="T46" fmla="*/ 230 w 772"/>
                <a:gd name="T47" fmla="*/ 1909 h 3266"/>
                <a:gd name="T48" fmla="*/ 471 w 772"/>
                <a:gd name="T49" fmla="*/ 2049 h 3266"/>
                <a:gd name="T50" fmla="*/ 460 w 772"/>
                <a:gd name="T51" fmla="*/ 2180 h 3266"/>
                <a:gd name="T52" fmla="*/ 249 w 772"/>
                <a:gd name="T53" fmla="*/ 2452 h 3266"/>
                <a:gd name="T54" fmla="*/ 160 w 772"/>
                <a:gd name="T55" fmla="*/ 2713 h 3266"/>
                <a:gd name="T56" fmla="*/ 240 w 772"/>
                <a:gd name="T57" fmla="*/ 2994 h 3266"/>
                <a:gd name="T58" fmla="*/ 430 w 772"/>
                <a:gd name="T59" fmla="*/ 3144 h 3266"/>
                <a:gd name="T60" fmla="*/ 671 w 772"/>
                <a:gd name="T61" fmla="*/ 3266 h 3266"/>
                <a:gd name="T62" fmla="*/ 692 w 772"/>
                <a:gd name="T63" fmla="*/ 3156 h 3266"/>
                <a:gd name="T64" fmla="*/ 692 w 772"/>
                <a:gd name="T65" fmla="*/ 3156 h 3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71" name="Freeform 39"/>
            <p:cNvSpPr>
              <a:spLocks/>
            </p:cNvSpPr>
            <p:nvPr userDrawn="1"/>
          </p:nvSpPr>
          <p:spPr bwMode="auto">
            <a:xfrm flipH="1">
              <a:off x="5506" y="1333"/>
              <a:ext cx="205" cy="1633"/>
            </a:xfrm>
            <a:custGeom>
              <a:avLst/>
              <a:gdLst>
                <a:gd name="T0" fmla="*/ 692 w 772"/>
                <a:gd name="T1" fmla="*/ 3156 h 3266"/>
                <a:gd name="T2" fmla="*/ 380 w 772"/>
                <a:gd name="T3" fmla="*/ 2945 h 3266"/>
                <a:gd name="T4" fmla="*/ 319 w 772"/>
                <a:gd name="T5" fmla="*/ 2783 h 3266"/>
                <a:gd name="T6" fmla="*/ 371 w 772"/>
                <a:gd name="T7" fmla="*/ 2542 h 3266"/>
                <a:gd name="T8" fmla="*/ 591 w 772"/>
                <a:gd name="T9" fmla="*/ 2251 h 3266"/>
                <a:gd name="T10" fmla="*/ 641 w 772"/>
                <a:gd name="T11" fmla="*/ 2070 h 3266"/>
                <a:gd name="T12" fmla="*/ 591 w 772"/>
                <a:gd name="T13" fmla="*/ 1948 h 3266"/>
                <a:gd name="T14" fmla="*/ 401 w 772"/>
                <a:gd name="T15" fmla="*/ 1859 h 3266"/>
                <a:gd name="T16" fmla="*/ 361 w 772"/>
                <a:gd name="T17" fmla="*/ 1747 h 3266"/>
                <a:gd name="T18" fmla="*/ 430 w 772"/>
                <a:gd name="T19" fmla="*/ 1587 h 3266"/>
                <a:gd name="T20" fmla="*/ 741 w 772"/>
                <a:gd name="T21" fmla="*/ 1156 h 3266"/>
                <a:gd name="T22" fmla="*/ 772 w 772"/>
                <a:gd name="T23" fmla="*/ 945 h 3266"/>
                <a:gd name="T24" fmla="*/ 692 w 772"/>
                <a:gd name="T25" fmla="*/ 713 h 3266"/>
                <a:gd name="T26" fmla="*/ 430 w 772"/>
                <a:gd name="T27" fmla="*/ 603 h 3266"/>
                <a:gd name="T28" fmla="*/ 200 w 772"/>
                <a:gd name="T29" fmla="*/ 422 h 3266"/>
                <a:gd name="T30" fmla="*/ 0 w 772"/>
                <a:gd name="T31" fmla="*/ 0 h 3266"/>
                <a:gd name="T32" fmla="*/ 29 w 772"/>
                <a:gd name="T33" fmla="*/ 382 h 3266"/>
                <a:gd name="T34" fmla="*/ 179 w 772"/>
                <a:gd name="T35" fmla="*/ 612 h 3266"/>
                <a:gd name="T36" fmla="*/ 380 w 772"/>
                <a:gd name="T37" fmla="*/ 753 h 3266"/>
                <a:gd name="T38" fmla="*/ 601 w 772"/>
                <a:gd name="T39" fmla="*/ 833 h 3266"/>
                <a:gd name="T40" fmla="*/ 612 w 772"/>
                <a:gd name="T41" fmla="*/ 1044 h 3266"/>
                <a:gd name="T42" fmla="*/ 500 w 772"/>
                <a:gd name="T43" fmla="*/ 1266 h 3266"/>
                <a:gd name="T44" fmla="*/ 240 w 772"/>
                <a:gd name="T45" fmla="*/ 1658 h 3266"/>
                <a:gd name="T46" fmla="*/ 230 w 772"/>
                <a:gd name="T47" fmla="*/ 1909 h 3266"/>
                <a:gd name="T48" fmla="*/ 471 w 772"/>
                <a:gd name="T49" fmla="*/ 2049 h 3266"/>
                <a:gd name="T50" fmla="*/ 460 w 772"/>
                <a:gd name="T51" fmla="*/ 2180 h 3266"/>
                <a:gd name="T52" fmla="*/ 249 w 772"/>
                <a:gd name="T53" fmla="*/ 2452 h 3266"/>
                <a:gd name="T54" fmla="*/ 160 w 772"/>
                <a:gd name="T55" fmla="*/ 2713 h 3266"/>
                <a:gd name="T56" fmla="*/ 240 w 772"/>
                <a:gd name="T57" fmla="*/ 2994 h 3266"/>
                <a:gd name="T58" fmla="*/ 430 w 772"/>
                <a:gd name="T59" fmla="*/ 3144 h 3266"/>
                <a:gd name="T60" fmla="*/ 671 w 772"/>
                <a:gd name="T61" fmla="*/ 3266 h 3266"/>
                <a:gd name="T62" fmla="*/ 692 w 772"/>
                <a:gd name="T63" fmla="*/ 3156 h 3266"/>
                <a:gd name="T64" fmla="*/ 692 w 772"/>
                <a:gd name="T65" fmla="*/ 3156 h 3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44072" name="Group 40"/>
          <p:cNvGrpSpPr>
            <a:grpSpLocks/>
          </p:cNvGrpSpPr>
          <p:nvPr/>
        </p:nvGrpSpPr>
        <p:grpSpPr bwMode="auto">
          <a:xfrm>
            <a:off x="7318375" y="90488"/>
            <a:ext cx="2133600" cy="1911350"/>
            <a:chOff x="4610" y="57"/>
            <a:chExt cx="1344" cy="1204"/>
          </a:xfrm>
        </p:grpSpPr>
        <p:grpSp>
          <p:nvGrpSpPr>
            <p:cNvPr id="44073" name="Group 41"/>
            <p:cNvGrpSpPr>
              <a:grpSpLocks/>
            </p:cNvGrpSpPr>
            <p:nvPr userDrawn="1"/>
          </p:nvGrpSpPr>
          <p:grpSpPr bwMode="auto">
            <a:xfrm>
              <a:off x="4610" y="57"/>
              <a:ext cx="1344" cy="1204"/>
              <a:chOff x="4610" y="57"/>
              <a:chExt cx="1344" cy="1204"/>
            </a:xfrm>
          </p:grpSpPr>
          <p:sp>
            <p:nvSpPr>
              <p:cNvPr id="44074" name="Freeform 42"/>
              <p:cNvSpPr>
                <a:spLocks/>
              </p:cNvSpPr>
              <p:nvPr userDrawn="1"/>
            </p:nvSpPr>
            <p:spPr bwMode="auto">
              <a:xfrm rot="-3172564">
                <a:off x="5430" y="1086"/>
                <a:ext cx="62" cy="288"/>
              </a:xfrm>
              <a:custGeom>
                <a:avLst/>
                <a:gdLst>
                  <a:gd name="T0" fmla="*/ 123 w 245"/>
                  <a:gd name="T1" fmla="*/ 9 h 806"/>
                  <a:gd name="T2" fmla="*/ 131 w 245"/>
                  <a:gd name="T3" fmla="*/ 342 h 806"/>
                  <a:gd name="T4" fmla="*/ 0 w 245"/>
                  <a:gd name="T5" fmla="*/ 806 h 806"/>
                  <a:gd name="T6" fmla="*/ 79 w 245"/>
                  <a:gd name="T7" fmla="*/ 789 h 806"/>
                  <a:gd name="T8" fmla="*/ 218 w 245"/>
                  <a:gd name="T9" fmla="*/ 376 h 806"/>
                  <a:gd name="T10" fmla="*/ 245 w 245"/>
                  <a:gd name="T11" fmla="*/ 0 h 806"/>
                  <a:gd name="T12" fmla="*/ 123 w 245"/>
                  <a:gd name="T13" fmla="*/ 9 h 806"/>
                  <a:gd name="T14" fmla="*/ 123 w 245"/>
                  <a:gd name="T15" fmla="*/ 9 h 8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4075" name="Group 43"/>
              <p:cNvGrpSpPr>
                <a:grpSpLocks/>
              </p:cNvGrpSpPr>
              <p:nvPr userDrawn="1"/>
            </p:nvGrpSpPr>
            <p:grpSpPr bwMode="auto">
              <a:xfrm>
                <a:off x="4610" y="57"/>
                <a:ext cx="1344" cy="985"/>
                <a:chOff x="4610" y="57"/>
                <a:chExt cx="1344" cy="985"/>
              </a:xfrm>
            </p:grpSpPr>
            <p:sp>
              <p:nvSpPr>
                <p:cNvPr id="44076" name="Freeform 44"/>
                <p:cNvSpPr>
                  <a:spLocks/>
                </p:cNvSpPr>
                <p:nvPr userDrawn="1"/>
              </p:nvSpPr>
              <p:spPr bwMode="auto">
                <a:xfrm rot="-3172564">
                  <a:off x="4966" y="71"/>
                  <a:ext cx="153" cy="125"/>
                </a:xfrm>
                <a:custGeom>
                  <a:avLst/>
                  <a:gdLst>
                    <a:gd name="T0" fmla="*/ 0 w 604"/>
                    <a:gd name="T1" fmla="*/ 0 h 349"/>
                    <a:gd name="T2" fmla="*/ 298 w 604"/>
                    <a:gd name="T3" fmla="*/ 184 h 349"/>
                    <a:gd name="T4" fmla="*/ 500 w 604"/>
                    <a:gd name="T5" fmla="*/ 349 h 349"/>
                    <a:gd name="T6" fmla="*/ 604 w 604"/>
                    <a:gd name="T7" fmla="*/ 140 h 349"/>
                    <a:gd name="T8" fmla="*/ 359 w 604"/>
                    <a:gd name="T9" fmla="*/ 9 h 349"/>
                    <a:gd name="T10" fmla="*/ 464 w 604"/>
                    <a:gd name="T11" fmla="*/ 184 h 349"/>
                    <a:gd name="T12" fmla="*/ 131 w 604"/>
                    <a:gd name="T13" fmla="*/ 17 h 349"/>
                    <a:gd name="T14" fmla="*/ 0 w 604"/>
                    <a:gd name="T15" fmla="*/ 0 h 349"/>
                    <a:gd name="T16" fmla="*/ 0 w 604"/>
                    <a:gd name="T17"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77" name="Freeform 45"/>
                <p:cNvSpPr>
                  <a:spLocks/>
                </p:cNvSpPr>
                <p:nvPr userDrawn="1"/>
              </p:nvSpPr>
              <p:spPr bwMode="auto">
                <a:xfrm rot="-3172564">
                  <a:off x="5048" y="332"/>
                  <a:ext cx="269" cy="438"/>
                </a:xfrm>
                <a:custGeom>
                  <a:avLst/>
                  <a:gdLst>
                    <a:gd name="T0" fmla="*/ 741 w 1064"/>
                    <a:gd name="T1" fmla="*/ 129 h 1230"/>
                    <a:gd name="T2" fmla="*/ 485 w 1064"/>
                    <a:gd name="T3" fmla="*/ 352 h 1230"/>
                    <a:gd name="T4" fmla="*/ 163 w 1064"/>
                    <a:gd name="T5" fmla="*/ 762 h 1230"/>
                    <a:gd name="T6" fmla="*/ 0 w 1064"/>
                    <a:gd name="T7" fmla="*/ 1101 h 1230"/>
                    <a:gd name="T8" fmla="*/ 59 w 1064"/>
                    <a:gd name="T9" fmla="*/ 1230 h 1230"/>
                    <a:gd name="T10" fmla="*/ 262 w 1064"/>
                    <a:gd name="T11" fmla="*/ 1201 h 1230"/>
                    <a:gd name="T12" fmla="*/ 578 w 1064"/>
                    <a:gd name="T13" fmla="*/ 914 h 1230"/>
                    <a:gd name="T14" fmla="*/ 876 w 1064"/>
                    <a:gd name="T15" fmla="*/ 534 h 1230"/>
                    <a:gd name="T16" fmla="*/ 1034 w 1064"/>
                    <a:gd name="T17" fmla="*/ 270 h 1230"/>
                    <a:gd name="T18" fmla="*/ 1064 w 1064"/>
                    <a:gd name="T19" fmla="*/ 84 h 1230"/>
                    <a:gd name="T20" fmla="*/ 977 w 1064"/>
                    <a:gd name="T21" fmla="*/ 0 h 1230"/>
                    <a:gd name="T22" fmla="*/ 836 w 1064"/>
                    <a:gd name="T23" fmla="*/ 65 h 1230"/>
                    <a:gd name="T24" fmla="*/ 969 w 1064"/>
                    <a:gd name="T25" fmla="*/ 107 h 1230"/>
                    <a:gd name="T26" fmla="*/ 876 w 1064"/>
                    <a:gd name="T27" fmla="*/ 352 h 1230"/>
                    <a:gd name="T28" fmla="*/ 690 w 1064"/>
                    <a:gd name="T29" fmla="*/ 656 h 1230"/>
                    <a:gd name="T30" fmla="*/ 350 w 1064"/>
                    <a:gd name="T31" fmla="*/ 1008 h 1230"/>
                    <a:gd name="T32" fmla="*/ 116 w 1064"/>
                    <a:gd name="T33" fmla="*/ 1114 h 1230"/>
                    <a:gd name="T34" fmla="*/ 135 w 1064"/>
                    <a:gd name="T35" fmla="*/ 943 h 1230"/>
                    <a:gd name="T36" fmla="*/ 437 w 1064"/>
                    <a:gd name="T37" fmla="*/ 504 h 1230"/>
                    <a:gd name="T38" fmla="*/ 831 w 1064"/>
                    <a:gd name="T39" fmla="*/ 118 h 1230"/>
                    <a:gd name="T40" fmla="*/ 741 w 1064"/>
                    <a:gd name="T41" fmla="*/ 129 h 1230"/>
                    <a:gd name="T42" fmla="*/ 741 w 1064"/>
                    <a:gd name="T43" fmla="*/ 129 h 1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78" name="Freeform 46"/>
                <p:cNvSpPr>
                  <a:spLocks/>
                </p:cNvSpPr>
                <p:nvPr userDrawn="1"/>
              </p:nvSpPr>
              <p:spPr bwMode="auto">
                <a:xfrm rot="-3172564">
                  <a:off x="4858" y="182"/>
                  <a:ext cx="505" cy="898"/>
                </a:xfrm>
                <a:custGeom>
                  <a:avLst/>
                  <a:gdLst>
                    <a:gd name="T0" fmla="*/ 1941 w 2002"/>
                    <a:gd name="T1" fmla="*/ 0 h 2521"/>
                    <a:gd name="T2" fmla="*/ 0 w 2002"/>
                    <a:gd name="T3" fmla="*/ 2521 h 2521"/>
                    <a:gd name="T4" fmla="*/ 192 w 2002"/>
                    <a:gd name="T5" fmla="*/ 2450 h 2521"/>
                    <a:gd name="T6" fmla="*/ 2002 w 2002"/>
                    <a:gd name="T7" fmla="*/ 61 h 2521"/>
                    <a:gd name="T8" fmla="*/ 1941 w 2002"/>
                    <a:gd name="T9" fmla="*/ 0 h 2521"/>
                    <a:gd name="T10" fmla="*/ 1941 w 2002"/>
                    <a:gd name="T11" fmla="*/ 0 h 2521"/>
                  </a:gdLst>
                  <a:ahLst/>
                  <a:cxnLst>
                    <a:cxn ang="0">
                      <a:pos x="T0" y="T1"/>
                    </a:cxn>
                    <a:cxn ang="0">
                      <a:pos x="T2" y="T3"/>
                    </a:cxn>
                    <a:cxn ang="0">
                      <a:pos x="T4" y="T5"/>
                    </a:cxn>
                    <a:cxn ang="0">
                      <a:pos x="T6" y="T7"/>
                    </a:cxn>
                    <a:cxn ang="0">
                      <a:pos x="T8" y="T9"/>
                    </a:cxn>
                    <a:cxn ang="0">
                      <a:pos x="T10" y="T11"/>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79" name="Freeform 47"/>
                <p:cNvSpPr>
                  <a:spLocks/>
                </p:cNvSpPr>
                <p:nvPr userDrawn="1"/>
              </p:nvSpPr>
              <p:spPr bwMode="auto">
                <a:xfrm rot="-3172564">
                  <a:off x="4903" y="-19"/>
                  <a:ext cx="758" cy="1344"/>
                </a:xfrm>
                <a:custGeom>
                  <a:avLst/>
                  <a:gdLst>
                    <a:gd name="T0" fmla="*/ 95 w 3007"/>
                    <a:gd name="T1" fmla="*/ 2844 h 3771"/>
                    <a:gd name="T2" fmla="*/ 394 w 3007"/>
                    <a:gd name="T3" fmla="*/ 2834 h 3771"/>
                    <a:gd name="T4" fmla="*/ 821 w 3007"/>
                    <a:gd name="T5" fmla="*/ 3009 h 3771"/>
                    <a:gd name="T6" fmla="*/ 681 w 3007"/>
                    <a:gd name="T7" fmla="*/ 2817 h 3771"/>
                    <a:gd name="T8" fmla="*/ 367 w 3007"/>
                    <a:gd name="T9" fmla="*/ 2703 h 3771"/>
                    <a:gd name="T10" fmla="*/ 637 w 3007"/>
                    <a:gd name="T11" fmla="*/ 2720 h 3771"/>
                    <a:gd name="T12" fmla="*/ 979 w 3007"/>
                    <a:gd name="T13" fmla="*/ 2870 h 3771"/>
                    <a:gd name="T14" fmla="*/ 2859 w 3007"/>
                    <a:gd name="T15" fmla="*/ 420 h 3771"/>
                    <a:gd name="T16" fmla="*/ 2578 w 3007"/>
                    <a:gd name="T17" fmla="*/ 148 h 3771"/>
                    <a:gd name="T18" fmla="*/ 2308 w 3007"/>
                    <a:gd name="T19" fmla="*/ 0 h 3771"/>
                    <a:gd name="T20" fmla="*/ 2692 w 3007"/>
                    <a:gd name="T21" fmla="*/ 78 h 3771"/>
                    <a:gd name="T22" fmla="*/ 3007 w 3007"/>
                    <a:gd name="T23" fmla="*/ 428 h 3771"/>
                    <a:gd name="T24" fmla="*/ 831 w 3007"/>
                    <a:gd name="T25" fmla="*/ 3273 h 3771"/>
                    <a:gd name="T26" fmla="*/ 481 w 3007"/>
                    <a:gd name="T27" fmla="*/ 3412 h 3771"/>
                    <a:gd name="T28" fmla="*/ 105 w 3007"/>
                    <a:gd name="T29" fmla="*/ 3771 h 3771"/>
                    <a:gd name="T30" fmla="*/ 0 w 3007"/>
                    <a:gd name="T31" fmla="*/ 3667 h 3771"/>
                    <a:gd name="T32" fmla="*/ 131 w 3007"/>
                    <a:gd name="T33" fmla="*/ 3631 h 3771"/>
                    <a:gd name="T34" fmla="*/ 376 w 3007"/>
                    <a:gd name="T35" fmla="*/ 3385 h 3771"/>
                    <a:gd name="T36" fmla="*/ 165 w 3007"/>
                    <a:gd name="T37" fmla="*/ 3273 h 3771"/>
                    <a:gd name="T38" fmla="*/ 165 w 3007"/>
                    <a:gd name="T39" fmla="*/ 3176 h 3771"/>
                    <a:gd name="T40" fmla="*/ 411 w 3007"/>
                    <a:gd name="T41" fmla="*/ 3298 h 3771"/>
                    <a:gd name="T42" fmla="*/ 411 w 3007"/>
                    <a:gd name="T43" fmla="*/ 3186 h 3771"/>
                    <a:gd name="T44" fmla="*/ 603 w 3007"/>
                    <a:gd name="T45" fmla="*/ 3220 h 3771"/>
                    <a:gd name="T46" fmla="*/ 428 w 3007"/>
                    <a:gd name="T47" fmla="*/ 3079 h 3771"/>
                    <a:gd name="T48" fmla="*/ 629 w 3007"/>
                    <a:gd name="T49" fmla="*/ 3062 h 3771"/>
                    <a:gd name="T50" fmla="*/ 95 w 3007"/>
                    <a:gd name="T51" fmla="*/ 2844 h 3771"/>
                    <a:gd name="T52" fmla="*/ 95 w 3007"/>
                    <a:gd name="T53" fmla="*/ 2844 h 3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80" name="Freeform 48"/>
                <p:cNvSpPr>
                  <a:spLocks/>
                </p:cNvSpPr>
                <p:nvPr userDrawn="1"/>
              </p:nvSpPr>
              <p:spPr bwMode="auto">
                <a:xfrm rot="-3172564">
                  <a:off x="5297" y="897"/>
                  <a:ext cx="169" cy="122"/>
                </a:xfrm>
                <a:custGeom>
                  <a:avLst/>
                  <a:gdLst>
                    <a:gd name="T0" fmla="*/ 0 w 673"/>
                    <a:gd name="T1" fmla="*/ 80 h 342"/>
                    <a:gd name="T2" fmla="*/ 255 w 673"/>
                    <a:gd name="T3" fmla="*/ 106 h 342"/>
                    <a:gd name="T4" fmla="*/ 639 w 673"/>
                    <a:gd name="T5" fmla="*/ 342 h 342"/>
                    <a:gd name="T6" fmla="*/ 673 w 673"/>
                    <a:gd name="T7" fmla="*/ 289 h 342"/>
                    <a:gd name="T8" fmla="*/ 447 w 673"/>
                    <a:gd name="T9" fmla="*/ 114 h 342"/>
                    <a:gd name="T10" fmla="*/ 26 w 673"/>
                    <a:gd name="T11" fmla="*/ 0 h 342"/>
                    <a:gd name="T12" fmla="*/ 0 w 673"/>
                    <a:gd name="T13" fmla="*/ 80 h 342"/>
                    <a:gd name="T14" fmla="*/ 0 w 673"/>
                    <a:gd name="T15" fmla="*/ 80 h 3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81" name="Freeform 49"/>
                <p:cNvSpPr>
                  <a:spLocks/>
                </p:cNvSpPr>
                <p:nvPr userDrawn="1"/>
              </p:nvSpPr>
              <p:spPr bwMode="auto">
                <a:xfrm rot="-3172564">
                  <a:off x="5253" y="806"/>
                  <a:ext cx="181" cy="144"/>
                </a:xfrm>
                <a:custGeom>
                  <a:avLst/>
                  <a:gdLst>
                    <a:gd name="T0" fmla="*/ 0 w 716"/>
                    <a:gd name="T1" fmla="*/ 78 h 403"/>
                    <a:gd name="T2" fmla="*/ 340 w 716"/>
                    <a:gd name="T3" fmla="*/ 148 h 403"/>
                    <a:gd name="T4" fmla="*/ 638 w 716"/>
                    <a:gd name="T5" fmla="*/ 403 h 403"/>
                    <a:gd name="T6" fmla="*/ 716 w 716"/>
                    <a:gd name="T7" fmla="*/ 296 h 403"/>
                    <a:gd name="T8" fmla="*/ 420 w 716"/>
                    <a:gd name="T9" fmla="*/ 114 h 403"/>
                    <a:gd name="T10" fmla="*/ 70 w 716"/>
                    <a:gd name="T11" fmla="*/ 0 h 403"/>
                    <a:gd name="T12" fmla="*/ 0 w 716"/>
                    <a:gd name="T13" fmla="*/ 78 h 403"/>
                    <a:gd name="T14" fmla="*/ 0 w 716"/>
                    <a:gd name="T15" fmla="*/ 78 h 4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82" name="Freeform 50"/>
                <p:cNvSpPr>
                  <a:spLocks/>
                </p:cNvSpPr>
                <p:nvPr userDrawn="1"/>
              </p:nvSpPr>
              <p:spPr bwMode="auto">
                <a:xfrm rot="-3172564">
                  <a:off x="4985" y="210"/>
                  <a:ext cx="181" cy="147"/>
                </a:xfrm>
                <a:custGeom>
                  <a:avLst/>
                  <a:gdLst>
                    <a:gd name="T0" fmla="*/ 0 w 717"/>
                    <a:gd name="T1" fmla="*/ 78 h 411"/>
                    <a:gd name="T2" fmla="*/ 316 w 717"/>
                    <a:gd name="T3" fmla="*/ 139 h 411"/>
                    <a:gd name="T4" fmla="*/ 649 w 717"/>
                    <a:gd name="T5" fmla="*/ 411 h 411"/>
                    <a:gd name="T6" fmla="*/ 717 w 717"/>
                    <a:gd name="T7" fmla="*/ 314 h 411"/>
                    <a:gd name="T8" fmla="*/ 394 w 717"/>
                    <a:gd name="T9" fmla="*/ 87 h 411"/>
                    <a:gd name="T10" fmla="*/ 54 w 717"/>
                    <a:gd name="T11" fmla="*/ 0 h 411"/>
                    <a:gd name="T12" fmla="*/ 0 w 717"/>
                    <a:gd name="T13" fmla="*/ 78 h 411"/>
                    <a:gd name="T14" fmla="*/ 0 w 717"/>
                    <a:gd name="T15" fmla="*/ 78 h 4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083" name="Freeform 51"/>
                <p:cNvSpPr>
                  <a:spLocks/>
                </p:cNvSpPr>
                <p:nvPr userDrawn="1"/>
              </p:nvSpPr>
              <p:spPr bwMode="auto">
                <a:xfrm rot="-3172564">
                  <a:off x="4948" y="142"/>
                  <a:ext cx="179" cy="138"/>
                </a:xfrm>
                <a:custGeom>
                  <a:avLst/>
                  <a:gdLst>
                    <a:gd name="T0" fmla="*/ 0 w 709"/>
                    <a:gd name="T1" fmla="*/ 88 h 386"/>
                    <a:gd name="T2" fmla="*/ 272 w 709"/>
                    <a:gd name="T3" fmla="*/ 131 h 386"/>
                    <a:gd name="T4" fmla="*/ 665 w 709"/>
                    <a:gd name="T5" fmla="*/ 386 h 386"/>
                    <a:gd name="T6" fmla="*/ 709 w 709"/>
                    <a:gd name="T7" fmla="*/ 308 h 386"/>
                    <a:gd name="T8" fmla="*/ 306 w 709"/>
                    <a:gd name="T9" fmla="*/ 53 h 386"/>
                    <a:gd name="T10" fmla="*/ 43 w 709"/>
                    <a:gd name="T11" fmla="*/ 0 h 386"/>
                    <a:gd name="T12" fmla="*/ 0 w 709"/>
                    <a:gd name="T13" fmla="*/ 88 h 386"/>
                    <a:gd name="T14" fmla="*/ 0 w 709"/>
                    <a:gd name="T15" fmla="*/ 88 h 3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44084"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2pPr>
      <a:lvl3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3pPr>
      <a:lvl4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4pPr>
      <a:lvl5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5pPr>
      <a:lvl6pPr marL="4572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6pPr>
      <a:lvl7pPr marL="9144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7pPr>
      <a:lvl8pPr marL="13716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8pPr>
      <a:lvl9pPr marL="18288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25.xml"/><Relationship Id="rId2" Type="http://schemas.openxmlformats.org/officeDocument/2006/relationships/slide" Target="slide3.xml"/><Relationship Id="rId1" Type="http://schemas.openxmlformats.org/officeDocument/2006/relationships/slideLayout" Target="../slideLayouts/slideLayout7.xml"/><Relationship Id="rId6" Type="http://schemas.openxmlformats.org/officeDocument/2006/relationships/slide" Target="slide18.xml"/><Relationship Id="rId5" Type="http://schemas.openxmlformats.org/officeDocument/2006/relationships/slide" Target="slide17.xml"/><Relationship Id="rId4" Type="http://schemas.openxmlformats.org/officeDocument/2006/relationships/slide" Target="slide16.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endParaRPr lang="zh-CN" altLang="zh-CN"/>
          </a:p>
        </p:txBody>
      </p:sp>
      <p:sp>
        <p:nvSpPr>
          <p:cNvPr id="4099" name="Rectangle 3"/>
          <p:cNvSpPr>
            <a:spLocks noGrp="1" noChangeArrowheads="1"/>
          </p:cNvSpPr>
          <p:nvPr>
            <p:ph type="body" idx="1"/>
          </p:nvPr>
        </p:nvSpPr>
        <p:spPr/>
        <p:txBody>
          <a:bodyPr/>
          <a:lstStyle/>
          <a:p>
            <a:endParaRPr lang="zh-CN" altLang="zh-CN"/>
          </a:p>
        </p:txBody>
      </p:sp>
      <p:pic>
        <p:nvPicPr>
          <p:cNvPr id="4100" name="Picture 4" descr="z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4800" y="-1179513"/>
            <a:ext cx="13296900" cy="9172576"/>
          </a:xfrm>
          <a:prstGeom prst="rect">
            <a:avLst/>
          </a:prstGeom>
          <a:noFill/>
          <a:extLst>
            <a:ext uri="{909E8E84-426E-40DD-AFC4-6F175D3DCCD1}">
              <a14:hiddenFill xmlns:a14="http://schemas.microsoft.com/office/drawing/2010/main">
                <a:solidFill>
                  <a:srgbClr val="FFFFFF"/>
                </a:solidFill>
              </a14:hiddenFill>
            </a:ext>
          </a:extLst>
        </p:spPr>
      </p:pic>
      <p:sp>
        <p:nvSpPr>
          <p:cNvPr id="4101" name="Rectangle 5"/>
          <p:cNvSpPr>
            <a:spLocks noChangeArrowheads="1"/>
          </p:cNvSpPr>
          <p:nvPr/>
        </p:nvSpPr>
        <p:spPr bwMode="auto">
          <a:xfrm>
            <a:off x="1692275" y="2997200"/>
            <a:ext cx="506095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9600">
                <a:solidFill>
                  <a:srgbClr val="FF0000"/>
                </a:solidFill>
                <a:ea typeface="华文行楷" panose="02010800040101010101" pitchFamily="2" charset="-122"/>
              </a:rPr>
              <a:t>大雁归来</a:t>
            </a:r>
          </a:p>
        </p:txBody>
      </p:sp>
      <p:sp>
        <p:nvSpPr>
          <p:cNvPr id="4102" name="Rectangle 6"/>
          <p:cNvSpPr>
            <a:spLocks noChangeArrowheads="1"/>
          </p:cNvSpPr>
          <p:nvPr/>
        </p:nvSpPr>
        <p:spPr bwMode="auto">
          <a:xfrm>
            <a:off x="5940425" y="4895850"/>
            <a:ext cx="262255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4800">
                <a:solidFill>
                  <a:srgbClr val="FF0000"/>
                </a:solidFill>
                <a:ea typeface="华文行楷" panose="02010800040101010101" pitchFamily="2" charset="-122"/>
              </a:rPr>
              <a:t>利奥波特</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101"/>
                                        </p:tgtEl>
                                        <p:attrNameLst>
                                          <p:attrName>style.visibility</p:attrName>
                                        </p:attrNameLst>
                                      </p:cBhvr>
                                      <p:to>
                                        <p:strVal val="visible"/>
                                      </p:to>
                                    </p:set>
                                    <p:anim calcmode="lin" valueType="num">
                                      <p:cBhvr>
                                        <p:cTn id="7" dur="500" fill="hold"/>
                                        <p:tgtEl>
                                          <p:spTgt spid="410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01"/>
                                        </p:tgtEl>
                                        <p:attrNameLst>
                                          <p:attrName>ppt_y</p:attrName>
                                        </p:attrNameLst>
                                      </p:cBhvr>
                                      <p:tavLst>
                                        <p:tav tm="0">
                                          <p:val>
                                            <p:strVal val="#ppt_y"/>
                                          </p:val>
                                        </p:tav>
                                        <p:tav tm="100000">
                                          <p:val>
                                            <p:strVal val="#ppt_y"/>
                                          </p:val>
                                        </p:tav>
                                      </p:tavLst>
                                    </p:anim>
                                    <p:anim calcmode="lin" valueType="num">
                                      <p:cBhvr>
                                        <p:cTn id="9" dur="500" fill="hold"/>
                                        <p:tgtEl>
                                          <p:spTgt spid="410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0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01"/>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1" presetClass="entr" presetSubtype="4" fill="hold" grpId="0" nodeType="clickEffect">
                                  <p:stCondLst>
                                    <p:cond delay="0"/>
                                  </p:stCondLst>
                                  <p:childTnLst>
                                    <p:set>
                                      <p:cBhvr>
                                        <p:cTn id="15" dur="1" fill="hold">
                                          <p:stCondLst>
                                            <p:cond delay="0"/>
                                          </p:stCondLst>
                                        </p:cTn>
                                        <p:tgtEl>
                                          <p:spTgt spid="4102"/>
                                        </p:tgtEl>
                                        <p:attrNameLst>
                                          <p:attrName>style.visibility</p:attrName>
                                        </p:attrNameLst>
                                      </p:cBhvr>
                                      <p:to>
                                        <p:strVal val="visible"/>
                                      </p:to>
                                    </p:set>
                                    <p:animEffect transition="in" filter="wheel(4)">
                                      <p:cBhvr>
                                        <p:cTn id="16" dur="20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p:bldP spid="4102"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endParaRPr lang="zh-CN" altLang="zh-CN"/>
          </a:p>
        </p:txBody>
      </p:sp>
      <p:pic>
        <p:nvPicPr>
          <p:cNvPr id="13315" name="Picture 3" descr="z1"/>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noFill/>
          <a:ln/>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316" name="Picture 4" descr="pic_3913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0" y="0"/>
            <a:ext cx="9144000" cy="6858000"/>
          </a:xfrm>
        </p:spPr>
      </p:pic>
      <p:pic>
        <p:nvPicPr>
          <p:cNvPr id="1331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0"/>
            <a:ext cx="9753600" cy="731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over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14338" name="Picture 2" descr="1600dw00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458788"/>
            <a:ext cx="10009188" cy="753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15362" name="Picture 2" descr="SHFQ034"/>
          <p:cNvPicPr>
            <a:picLocks noChangeAspect="1" noChangeArrowheads="1"/>
          </p:cNvPicPr>
          <p:nvPr/>
        </p:nvPicPr>
        <p:blipFill>
          <a:blip r:embed="rId2">
            <a:lum bright="6000" contrast="18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w="9525">
            <a:solidFill>
              <a:srgbClr val="0066FF"/>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plus(in)">
                                      <p:cBhvr>
                                        <p:cTn id="7" dur="20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16386" name="Picture 2" descr="animal_nature0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63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17410" name="Picture 2" descr="SHFQ058"/>
          <p:cNvPicPr>
            <a:picLocks noChangeAspect="1" noChangeArrowheads="1"/>
          </p:cNvPicPr>
          <p:nvPr/>
        </p:nvPicPr>
        <p:blipFill>
          <a:blip r:embed="rId2">
            <a:lum bright="6000" contrast="12000"/>
            <a:extLst>
              <a:ext uri="{28A0092B-C50C-407E-A947-70E740481C1C}">
                <a14:useLocalDpi xmlns:a14="http://schemas.microsoft.com/office/drawing/2010/main" val="0"/>
              </a:ext>
            </a:extLst>
          </a:blip>
          <a:srcRect/>
          <a:stretch>
            <a:fillRect/>
          </a:stretch>
        </p:blipFill>
        <p:spPr bwMode="auto">
          <a:xfrm>
            <a:off x="-180975" y="0"/>
            <a:ext cx="9144000" cy="69103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503810" name="Picture 2" descr="大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AutoShape 3">
            <a:hlinkClick r:id="rId3" action="ppaction://hlinksldjump" highlightClick="1"/>
          </p:cNvPr>
          <p:cNvSpPr>
            <a:spLocks noChangeArrowheads="1"/>
          </p:cNvSpPr>
          <p:nvPr/>
        </p:nvSpPr>
        <p:spPr bwMode="auto">
          <a:xfrm flipH="1" flipV="1">
            <a:off x="6804025" y="5805488"/>
            <a:ext cx="1584325" cy="1052512"/>
          </a:xfrm>
          <a:prstGeom prst="actionButtonBackPrevious">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503810"/>
                                        </p:tgtEl>
                                        <p:attrNameLst>
                                          <p:attrName>style.visibility</p:attrName>
                                        </p:attrNameLst>
                                      </p:cBhvr>
                                      <p:to>
                                        <p:strVal val="visible"/>
                                      </p:to>
                                    </p:set>
                                    <p:anim calcmode="lin" valueType="num">
                                      <p:cBhvr additive="base">
                                        <p:cTn id="7" dur="500" fill="hold"/>
                                        <p:tgtEl>
                                          <p:spTgt spid="503810"/>
                                        </p:tgtEl>
                                        <p:attrNameLst>
                                          <p:attrName>ppt_x</p:attrName>
                                        </p:attrNameLst>
                                      </p:cBhvr>
                                      <p:tavLst>
                                        <p:tav tm="0">
                                          <p:val>
                                            <p:strVal val="0-#ppt_w/2"/>
                                          </p:val>
                                        </p:tav>
                                        <p:tav tm="100000">
                                          <p:val>
                                            <p:strVal val="#ppt_x"/>
                                          </p:val>
                                        </p:tav>
                                      </p:tavLst>
                                    </p:anim>
                                    <p:anim calcmode="lin" valueType="num">
                                      <p:cBhvr additive="base">
                                        <p:cTn id="8" dur="500" fill="hold"/>
                                        <p:tgtEl>
                                          <p:spTgt spid="5038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19458" name="Rectangle 3"/>
          <p:cNvSpPr>
            <a:spLocks noGrp="1" noRot="1" noChangeArrowheads="1"/>
          </p:cNvSpPr>
          <p:nvPr>
            <p:ph type="body" idx="4294967295"/>
          </p:nvPr>
        </p:nvSpPr>
        <p:spPr>
          <a:xfrm>
            <a:off x="323850" y="908050"/>
            <a:ext cx="8280400" cy="4105275"/>
          </a:xfrm>
        </p:spPr>
        <p:txBody>
          <a:bodyPr/>
          <a:lstStyle/>
          <a:p>
            <a:pPr algn="just"/>
            <a:r>
              <a:rPr lang="zh-CN" altLang="en-US" sz="6600" b="1">
                <a:solidFill>
                  <a:srgbClr val="FF66CC"/>
                </a:solidFill>
                <a:ea typeface="华文隶书" panose="02010800040101010101" pitchFamily="2" charset="-122"/>
              </a:rPr>
              <a:t>检测预习</a:t>
            </a:r>
            <a:endParaRPr lang="zh-CN" altLang="en-US" sz="4800" b="1">
              <a:solidFill>
                <a:srgbClr val="FF66CC"/>
              </a:solidFill>
            </a:endParaRPr>
          </a:p>
          <a:p>
            <a:pPr algn="just"/>
            <a:r>
              <a:rPr lang="zh-CN" altLang="en-US" sz="4000"/>
              <a:t>迁</a:t>
            </a:r>
            <a:r>
              <a:rPr lang="zh-CN" altLang="en-US" sz="4000">
                <a:solidFill>
                  <a:schemeClr val="hlink"/>
                </a:solidFill>
              </a:rPr>
              <a:t>徙</a:t>
            </a:r>
            <a:r>
              <a:rPr lang="zh-CN" altLang="en-US" sz="4000">
                <a:solidFill>
                  <a:srgbClr val="FF5050"/>
                </a:solidFill>
              </a:rPr>
              <a:t>      </a:t>
            </a:r>
            <a:r>
              <a:rPr lang="zh-CN" altLang="en-US" sz="4000"/>
              <a:t>  雾</a:t>
            </a:r>
            <a:r>
              <a:rPr lang="zh-CN" altLang="en-US" sz="4000">
                <a:solidFill>
                  <a:schemeClr val="hlink"/>
                </a:solidFill>
              </a:rPr>
              <a:t>霭</a:t>
            </a:r>
            <a:r>
              <a:rPr lang="zh-CN" altLang="en-US" sz="4000"/>
              <a:t>        </a:t>
            </a:r>
            <a:r>
              <a:rPr lang="zh-CN" altLang="en-US" sz="4000">
                <a:solidFill>
                  <a:schemeClr val="hlink"/>
                </a:solidFill>
              </a:rPr>
              <a:t>窥</a:t>
            </a:r>
            <a:r>
              <a:rPr lang="zh-CN" altLang="en-US" sz="4000"/>
              <a:t>探          </a:t>
            </a:r>
          </a:p>
          <a:p>
            <a:pPr algn="just"/>
            <a:r>
              <a:rPr lang="zh-CN" altLang="en-US" sz="4000"/>
              <a:t> </a:t>
            </a:r>
            <a:r>
              <a:rPr lang="zh-CN" altLang="en-US" sz="4000">
                <a:solidFill>
                  <a:schemeClr val="hlink"/>
                </a:solidFill>
              </a:rPr>
              <a:t>缄</a:t>
            </a:r>
            <a:r>
              <a:rPr lang="zh-CN" altLang="en-US" sz="4000"/>
              <a:t>默       沼泽         </a:t>
            </a:r>
            <a:r>
              <a:rPr lang="zh-CN" altLang="en-US" sz="4000">
                <a:solidFill>
                  <a:schemeClr val="hlink"/>
                </a:solidFill>
              </a:rPr>
              <a:t>狩</a:t>
            </a:r>
            <a:r>
              <a:rPr lang="zh-CN" altLang="en-US" sz="4000"/>
              <a:t>猎         </a:t>
            </a:r>
          </a:p>
          <a:p>
            <a:pPr algn="just"/>
            <a:r>
              <a:rPr lang="zh-CN" altLang="en-US" sz="4000">
                <a:solidFill>
                  <a:schemeClr val="hlink"/>
                </a:solidFill>
              </a:rPr>
              <a:t>凋</a:t>
            </a:r>
            <a:r>
              <a:rPr lang="zh-CN" altLang="en-US" sz="4000"/>
              <a:t>零        滑</a:t>
            </a:r>
            <a:r>
              <a:rPr lang="zh-CN" altLang="en-US" sz="4000">
                <a:solidFill>
                  <a:schemeClr val="hlink"/>
                </a:solidFill>
              </a:rPr>
              <a:t>翔</a:t>
            </a:r>
            <a:r>
              <a:rPr lang="zh-CN" altLang="en-US" sz="4000"/>
              <a:t>          </a:t>
            </a:r>
          </a:p>
          <a:p>
            <a:pPr algn="just"/>
            <a:r>
              <a:rPr lang="zh-CN" altLang="en-US" sz="4000"/>
              <a:t>顾</a:t>
            </a:r>
            <a:r>
              <a:rPr lang="zh-CN" altLang="en-US" sz="4000">
                <a:solidFill>
                  <a:schemeClr val="hlink"/>
                </a:solidFill>
              </a:rPr>
              <a:t>忌        </a:t>
            </a:r>
            <a:r>
              <a:rPr kumimoji="1" lang="zh-CN" altLang="en-US" sz="4000" u="sng">
                <a:solidFill>
                  <a:schemeClr val="hlink"/>
                </a:solidFill>
              </a:rPr>
              <a:t>蹼鹬</a:t>
            </a:r>
            <a:r>
              <a:rPr kumimoji="1" lang="zh-CN" altLang="en-US" b="1" u="sng"/>
              <a:t>         </a:t>
            </a:r>
          </a:p>
        </p:txBody>
      </p:sp>
      <p:sp>
        <p:nvSpPr>
          <p:cNvPr id="487428" name="Rectangle 4"/>
          <p:cNvSpPr>
            <a:spLocks noChangeArrowheads="1"/>
          </p:cNvSpPr>
          <p:nvPr/>
        </p:nvSpPr>
        <p:spPr bwMode="auto">
          <a:xfrm>
            <a:off x="1763713" y="2133600"/>
            <a:ext cx="11144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4400">
                <a:solidFill>
                  <a:srgbClr val="FF5050"/>
                </a:solidFill>
                <a:latin typeface="Times New Roman" panose="02020603050405020304" pitchFamily="18" charset="0"/>
              </a:rPr>
              <a:t>(xǐ)</a:t>
            </a:r>
          </a:p>
        </p:txBody>
      </p:sp>
      <p:sp>
        <p:nvSpPr>
          <p:cNvPr id="487429" name="Rectangle 5"/>
          <p:cNvSpPr>
            <a:spLocks noChangeArrowheads="1"/>
          </p:cNvSpPr>
          <p:nvPr/>
        </p:nvSpPr>
        <p:spPr bwMode="auto">
          <a:xfrm>
            <a:off x="3995738" y="1989138"/>
            <a:ext cx="990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4400">
                <a:solidFill>
                  <a:srgbClr val="FF5050"/>
                </a:solidFill>
                <a:latin typeface="Times New Roman" panose="02020603050405020304" pitchFamily="18" charset="0"/>
              </a:rPr>
              <a:t>(ǎi)</a:t>
            </a:r>
          </a:p>
        </p:txBody>
      </p:sp>
      <p:sp>
        <p:nvSpPr>
          <p:cNvPr id="487430" name="Rectangle 6"/>
          <p:cNvSpPr>
            <a:spLocks noChangeArrowheads="1"/>
          </p:cNvSpPr>
          <p:nvPr/>
        </p:nvSpPr>
        <p:spPr bwMode="auto">
          <a:xfrm>
            <a:off x="6227763" y="1916113"/>
            <a:ext cx="13938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4400">
                <a:solidFill>
                  <a:srgbClr val="FF5050"/>
                </a:solidFill>
                <a:latin typeface="Times New Roman" panose="02020603050405020304" pitchFamily="18" charset="0"/>
              </a:rPr>
              <a:t>(kuī)</a:t>
            </a:r>
          </a:p>
        </p:txBody>
      </p:sp>
      <p:sp>
        <p:nvSpPr>
          <p:cNvPr id="487431" name="Rectangle 7"/>
          <p:cNvSpPr>
            <a:spLocks noChangeArrowheads="1"/>
          </p:cNvSpPr>
          <p:nvPr/>
        </p:nvSpPr>
        <p:spPr bwMode="auto">
          <a:xfrm>
            <a:off x="1835150" y="2781300"/>
            <a:ext cx="14255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4400">
                <a:solidFill>
                  <a:srgbClr val="FF5050"/>
                </a:solidFill>
                <a:latin typeface="Times New Roman" panose="02020603050405020304" pitchFamily="18" charset="0"/>
              </a:rPr>
              <a:t>(jiān)</a:t>
            </a:r>
          </a:p>
        </p:txBody>
      </p:sp>
      <p:sp>
        <p:nvSpPr>
          <p:cNvPr id="487432" name="Rectangle 8"/>
          <p:cNvSpPr>
            <a:spLocks noChangeArrowheads="1"/>
          </p:cNvSpPr>
          <p:nvPr/>
        </p:nvSpPr>
        <p:spPr bwMode="auto">
          <a:xfrm>
            <a:off x="6300788" y="2781300"/>
            <a:ext cx="1611312"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4400">
                <a:solidFill>
                  <a:srgbClr val="FF5050"/>
                </a:solidFill>
                <a:latin typeface="Times New Roman" panose="02020603050405020304" pitchFamily="18" charset="0"/>
              </a:rPr>
              <a:t>(shòu)</a:t>
            </a:r>
          </a:p>
        </p:txBody>
      </p:sp>
      <p:sp>
        <p:nvSpPr>
          <p:cNvPr id="487433" name="Rectangle 9"/>
          <p:cNvSpPr>
            <a:spLocks noChangeArrowheads="1"/>
          </p:cNvSpPr>
          <p:nvPr/>
        </p:nvSpPr>
        <p:spPr bwMode="auto">
          <a:xfrm>
            <a:off x="1763713" y="3500438"/>
            <a:ext cx="1549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4400">
                <a:solidFill>
                  <a:srgbClr val="FF5050"/>
                </a:solidFill>
                <a:latin typeface="Times New Roman" panose="02020603050405020304" pitchFamily="18" charset="0"/>
              </a:rPr>
              <a:t>(diāo)</a:t>
            </a:r>
          </a:p>
        </p:txBody>
      </p:sp>
      <p:sp>
        <p:nvSpPr>
          <p:cNvPr id="487434" name="Rectangle 10"/>
          <p:cNvSpPr>
            <a:spLocks noChangeArrowheads="1"/>
          </p:cNvSpPr>
          <p:nvPr/>
        </p:nvSpPr>
        <p:spPr bwMode="auto">
          <a:xfrm>
            <a:off x="4140200" y="3500438"/>
            <a:ext cx="17970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4400">
                <a:solidFill>
                  <a:srgbClr val="FF5050"/>
                </a:solidFill>
                <a:latin typeface="Times New Roman" panose="02020603050405020304" pitchFamily="18" charset="0"/>
              </a:rPr>
              <a:t>(xiáng)</a:t>
            </a:r>
          </a:p>
        </p:txBody>
      </p:sp>
      <p:sp>
        <p:nvSpPr>
          <p:cNvPr id="487435" name="Rectangle 11"/>
          <p:cNvSpPr>
            <a:spLocks noChangeArrowheads="1"/>
          </p:cNvSpPr>
          <p:nvPr/>
        </p:nvSpPr>
        <p:spPr bwMode="auto">
          <a:xfrm>
            <a:off x="1908175" y="4221163"/>
            <a:ext cx="100647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20000"/>
              </a:spcBef>
              <a:buClr>
                <a:schemeClr val="hlink"/>
              </a:buClr>
              <a:buFont typeface="Wingdings" panose="05000000000000000000" pitchFamily="2" charset="2"/>
              <a:buNone/>
            </a:pPr>
            <a:r>
              <a:rPr lang="en-US" altLang="zh-CN" sz="4400">
                <a:solidFill>
                  <a:srgbClr val="FF5050"/>
                </a:solidFill>
                <a:latin typeface="Times New Roman" panose="02020603050405020304" pitchFamily="18" charset="0"/>
              </a:rPr>
              <a:t>(jì) </a:t>
            </a:r>
          </a:p>
        </p:txBody>
      </p:sp>
      <p:sp>
        <p:nvSpPr>
          <p:cNvPr id="19467" name="Text Box 11"/>
          <p:cNvSpPr txBox="1">
            <a:spLocks noChangeArrowheads="1"/>
          </p:cNvSpPr>
          <p:nvPr/>
        </p:nvSpPr>
        <p:spPr bwMode="auto">
          <a:xfrm>
            <a:off x="3708400" y="2708275"/>
            <a:ext cx="17272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en-US" altLang="zh-CN" sz="4400">
                <a:solidFill>
                  <a:srgbClr val="FF0000"/>
                </a:solidFill>
              </a:rPr>
              <a:t>(zhǎo</a:t>
            </a:r>
            <a:r>
              <a:rPr kumimoji="1" lang="en-US" altLang="zh-CN" sz="2400">
                <a:solidFill>
                  <a:srgbClr val="FF0000"/>
                </a:solidFill>
              </a:rPr>
              <a:t>)</a:t>
            </a:r>
            <a:endParaRPr lang="en-US" altLang="zh-CN" sz="2400">
              <a:solidFill>
                <a:srgbClr val="FF0000"/>
              </a:solidFill>
            </a:endParaRPr>
          </a:p>
        </p:txBody>
      </p:sp>
      <p:sp>
        <p:nvSpPr>
          <p:cNvPr id="19468" name="Text Box 12"/>
          <p:cNvSpPr txBox="1">
            <a:spLocks noChangeArrowheads="1"/>
          </p:cNvSpPr>
          <p:nvPr/>
        </p:nvSpPr>
        <p:spPr bwMode="auto">
          <a:xfrm>
            <a:off x="4356100" y="4149725"/>
            <a:ext cx="18002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4400">
                <a:solidFill>
                  <a:srgbClr val="FF0000"/>
                </a:solidFill>
              </a:rPr>
              <a:t>(pǔ yù)</a:t>
            </a:r>
          </a:p>
        </p:txBody>
      </p:sp>
      <p:sp>
        <p:nvSpPr>
          <p:cNvPr id="19469" name="AutoShape 13">
            <a:hlinkClick r:id="rId2" action="ppaction://hlinksldjump" highlightClick="1"/>
          </p:cNvPr>
          <p:cNvSpPr>
            <a:spLocks noChangeArrowheads="1"/>
          </p:cNvSpPr>
          <p:nvPr/>
        </p:nvSpPr>
        <p:spPr bwMode="auto">
          <a:xfrm>
            <a:off x="611188" y="5516563"/>
            <a:ext cx="1368425" cy="1008062"/>
          </a:xfrm>
          <a:prstGeom prst="actionButtonBackPrevious">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487428"/>
                                        </p:tgtEl>
                                        <p:attrNameLst>
                                          <p:attrName>style.visibility</p:attrName>
                                        </p:attrNameLst>
                                      </p:cBhvr>
                                      <p:to>
                                        <p:strVal val="visible"/>
                                      </p:to>
                                    </p:set>
                                    <p:anim calcmode="lin" valueType="num">
                                      <p:cBhvr>
                                        <p:cTn id="7" dur="1000" fill="hold"/>
                                        <p:tgtEl>
                                          <p:spTgt spid="48742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87428"/>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87428"/>
                                        </p:tgtEl>
                                        <p:attrNameLst>
                                          <p:attrName>ppt_y</p:attrName>
                                        </p:attrNameLst>
                                      </p:cBhvr>
                                      <p:tavLst>
                                        <p:tav tm="0">
                                          <p:val>
                                            <p:strVal val="#ppt_y"/>
                                          </p:val>
                                        </p:tav>
                                        <p:tav tm="100000">
                                          <p:val>
                                            <p:strVal val="#ppt_y"/>
                                          </p:val>
                                        </p:tav>
                                      </p:tavLst>
                                    </p:anim>
                                    <p:animEffect transition="in" filter="fade">
                                      <p:cBhvr>
                                        <p:cTn id="10" dur="1000"/>
                                        <p:tgtEl>
                                          <p:spTgt spid="48742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487429"/>
                                        </p:tgtEl>
                                        <p:attrNameLst>
                                          <p:attrName>style.visibility</p:attrName>
                                        </p:attrNameLst>
                                      </p:cBhvr>
                                      <p:to>
                                        <p:strVal val="visible"/>
                                      </p:to>
                                    </p:set>
                                    <p:anim calcmode="lin" valueType="num">
                                      <p:cBhvr>
                                        <p:cTn id="15" dur="1000" fill="hold"/>
                                        <p:tgtEl>
                                          <p:spTgt spid="48742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487429"/>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487429"/>
                                        </p:tgtEl>
                                        <p:attrNameLst>
                                          <p:attrName>ppt_y</p:attrName>
                                        </p:attrNameLst>
                                      </p:cBhvr>
                                      <p:tavLst>
                                        <p:tav tm="0">
                                          <p:val>
                                            <p:strVal val="#ppt_y"/>
                                          </p:val>
                                        </p:tav>
                                        <p:tav tm="100000">
                                          <p:val>
                                            <p:strVal val="#ppt_y"/>
                                          </p:val>
                                        </p:tav>
                                      </p:tavLst>
                                    </p:anim>
                                    <p:animEffect transition="in" filter="fade">
                                      <p:cBhvr>
                                        <p:cTn id="18" dur="1000"/>
                                        <p:tgtEl>
                                          <p:spTgt spid="487429"/>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8" presetClass="entr" presetSubtype="0" accel="50000" fill="hold" grpId="0" nodeType="clickEffect">
                                  <p:stCondLst>
                                    <p:cond delay="0"/>
                                  </p:stCondLst>
                                  <p:childTnLst>
                                    <p:set>
                                      <p:cBhvr>
                                        <p:cTn id="22" dur="1" fill="hold">
                                          <p:stCondLst>
                                            <p:cond delay="0"/>
                                          </p:stCondLst>
                                        </p:cTn>
                                        <p:tgtEl>
                                          <p:spTgt spid="487430"/>
                                        </p:tgtEl>
                                        <p:attrNameLst>
                                          <p:attrName>style.visibility</p:attrName>
                                        </p:attrNameLst>
                                      </p:cBhvr>
                                      <p:to>
                                        <p:strVal val="visible"/>
                                      </p:to>
                                    </p:set>
                                    <p:anim calcmode="lin" valueType="num">
                                      <p:cBhvr>
                                        <p:cTn id="23" dur="1000" fill="hold"/>
                                        <p:tgtEl>
                                          <p:spTgt spid="48743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487430"/>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487430"/>
                                        </p:tgtEl>
                                        <p:attrNameLst>
                                          <p:attrName>ppt_y</p:attrName>
                                        </p:attrNameLst>
                                      </p:cBhvr>
                                      <p:tavLst>
                                        <p:tav tm="0">
                                          <p:val>
                                            <p:strVal val="#ppt_y"/>
                                          </p:val>
                                        </p:tav>
                                        <p:tav tm="100000">
                                          <p:val>
                                            <p:strVal val="#ppt_y"/>
                                          </p:val>
                                        </p:tav>
                                      </p:tavLst>
                                    </p:anim>
                                    <p:animEffect transition="in" filter="fade">
                                      <p:cBhvr>
                                        <p:cTn id="26" dur="1000"/>
                                        <p:tgtEl>
                                          <p:spTgt spid="487430"/>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8" presetClass="entr" presetSubtype="0" accel="50000" fill="hold" grpId="0" nodeType="clickEffect">
                                  <p:stCondLst>
                                    <p:cond delay="0"/>
                                  </p:stCondLst>
                                  <p:childTnLst>
                                    <p:set>
                                      <p:cBhvr>
                                        <p:cTn id="30" dur="1" fill="hold">
                                          <p:stCondLst>
                                            <p:cond delay="0"/>
                                          </p:stCondLst>
                                        </p:cTn>
                                        <p:tgtEl>
                                          <p:spTgt spid="487431"/>
                                        </p:tgtEl>
                                        <p:attrNameLst>
                                          <p:attrName>style.visibility</p:attrName>
                                        </p:attrNameLst>
                                      </p:cBhvr>
                                      <p:to>
                                        <p:strVal val="visible"/>
                                      </p:to>
                                    </p:set>
                                    <p:anim calcmode="lin" valueType="num">
                                      <p:cBhvr>
                                        <p:cTn id="31" dur="1000" fill="hold"/>
                                        <p:tgtEl>
                                          <p:spTgt spid="48743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2" dur="1000" fill="hold"/>
                                        <p:tgtEl>
                                          <p:spTgt spid="487431"/>
                                        </p:tgtEl>
                                        <p:attrNameLst>
                                          <p:attrName>ppt_x</p:attrName>
                                        </p:attrNameLst>
                                      </p:cBhvr>
                                      <p:tavLst>
                                        <p:tav tm="0">
                                          <p:val>
                                            <p:fltVal val="-1"/>
                                          </p:val>
                                        </p:tav>
                                        <p:tav tm="50000">
                                          <p:val>
                                            <p:fltVal val="0.95"/>
                                          </p:val>
                                        </p:tav>
                                        <p:tav tm="100000">
                                          <p:val>
                                            <p:strVal val="#ppt_x"/>
                                          </p:val>
                                        </p:tav>
                                      </p:tavLst>
                                    </p:anim>
                                    <p:anim calcmode="lin" valueType="num">
                                      <p:cBhvr>
                                        <p:cTn id="33" dur="1000" fill="hold"/>
                                        <p:tgtEl>
                                          <p:spTgt spid="487431"/>
                                        </p:tgtEl>
                                        <p:attrNameLst>
                                          <p:attrName>ppt_y</p:attrName>
                                        </p:attrNameLst>
                                      </p:cBhvr>
                                      <p:tavLst>
                                        <p:tav tm="0">
                                          <p:val>
                                            <p:strVal val="#ppt_y"/>
                                          </p:val>
                                        </p:tav>
                                        <p:tav tm="100000">
                                          <p:val>
                                            <p:strVal val="#ppt_y"/>
                                          </p:val>
                                        </p:tav>
                                      </p:tavLst>
                                    </p:anim>
                                    <p:animEffect transition="in" filter="fade">
                                      <p:cBhvr>
                                        <p:cTn id="34" dur="1000"/>
                                        <p:tgtEl>
                                          <p:spTgt spid="487431"/>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6" presetClass="entr" presetSubtype="0" fill="hold" grpId="0" nodeType="clickEffect">
                                  <p:stCondLst>
                                    <p:cond delay="0"/>
                                  </p:stCondLst>
                                  <p:childTnLst>
                                    <p:set>
                                      <p:cBhvr>
                                        <p:cTn id="38" dur="1" fill="hold">
                                          <p:stCondLst>
                                            <p:cond delay="0"/>
                                          </p:stCondLst>
                                        </p:cTn>
                                        <p:tgtEl>
                                          <p:spTgt spid="19467"/>
                                        </p:tgtEl>
                                        <p:attrNameLst>
                                          <p:attrName>style.visibility</p:attrName>
                                        </p:attrNameLst>
                                      </p:cBhvr>
                                      <p:to>
                                        <p:strVal val="visible"/>
                                      </p:to>
                                    </p:set>
                                    <p:animEffect transition="in" filter="wipe(down)">
                                      <p:cBhvr>
                                        <p:cTn id="39" dur="580">
                                          <p:stCondLst>
                                            <p:cond delay="0"/>
                                          </p:stCondLst>
                                        </p:cTn>
                                        <p:tgtEl>
                                          <p:spTgt spid="19467"/>
                                        </p:tgtEl>
                                      </p:cBhvr>
                                    </p:animEffect>
                                    <p:anim calcmode="lin" valueType="num">
                                      <p:cBhvr>
                                        <p:cTn id="40" dur="1822" tmFilter="0,0; 0.14,0.36; 0.43,0.73; 0.71,0.91; 1.0,1.0">
                                          <p:stCondLst>
                                            <p:cond delay="0"/>
                                          </p:stCondLst>
                                        </p:cTn>
                                        <p:tgtEl>
                                          <p:spTgt spid="19467"/>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9467"/>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9467"/>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9467"/>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9467"/>
                                        </p:tgtEl>
                                        <p:attrNameLst>
                                          <p:attrName>ppt_y</p:attrName>
                                        </p:attrNameLst>
                                      </p:cBhvr>
                                      <p:tavLst>
                                        <p:tav tm="0" fmla="#ppt_y-sin(pi*$)/81">
                                          <p:val>
                                            <p:fltVal val="0"/>
                                          </p:val>
                                        </p:tav>
                                        <p:tav tm="100000">
                                          <p:val>
                                            <p:fltVal val="1"/>
                                          </p:val>
                                        </p:tav>
                                      </p:tavLst>
                                    </p:anim>
                                    <p:animScale>
                                      <p:cBhvr>
                                        <p:cTn id="45" dur="26">
                                          <p:stCondLst>
                                            <p:cond delay="650"/>
                                          </p:stCondLst>
                                        </p:cTn>
                                        <p:tgtEl>
                                          <p:spTgt spid="19467"/>
                                        </p:tgtEl>
                                      </p:cBhvr>
                                      <p:to x="100000" y="60000"/>
                                    </p:animScale>
                                    <p:animScale>
                                      <p:cBhvr>
                                        <p:cTn id="46" dur="166" decel="50000">
                                          <p:stCondLst>
                                            <p:cond delay="676"/>
                                          </p:stCondLst>
                                        </p:cTn>
                                        <p:tgtEl>
                                          <p:spTgt spid="19467"/>
                                        </p:tgtEl>
                                      </p:cBhvr>
                                      <p:to x="100000" y="100000"/>
                                    </p:animScale>
                                    <p:animScale>
                                      <p:cBhvr>
                                        <p:cTn id="47" dur="26">
                                          <p:stCondLst>
                                            <p:cond delay="1312"/>
                                          </p:stCondLst>
                                        </p:cTn>
                                        <p:tgtEl>
                                          <p:spTgt spid="19467"/>
                                        </p:tgtEl>
                                      </p:cBhvr>
                                      <p:to x="100000" y="80000"/>
                                    </p:animScale>
                                    <p:animScale>
                                      <p:cBhvr>
                                        <p:cTn id="48" dur="166" decel="50000">
                                          <p:stCondLst>
                                            <p:cond delay="1338"/>
                                          </p:stCondLst>
                                        </p:cTn>
                                        <p:tgtEl>
                                          <p:spTgt spid="19467"/>
                                        </p:tgtEl>
                                      </p:cBhvr>
                                      <p:to x="100000" y="100000"/>
                                    </p:animScale>
                                    <p:animScale>
                                      <p:cBhvr>
                                        <p:cTn id="49" dur="26">
                                          <p:stCondLst>
                                            <p:cond delay="1642"/>
                                          </p:stCondLst>
                                        </p:cTn>
                                        <p:tgtEl>
                                          <p:spTgt spid="19467"/>
                                        </p:tgtEl>
                                      </p:cBhvr>
                                      <p:to x="100000" y="90000"/>
                                    </p:animScale>
                                    <p:animScale>
                                      <p:cBhvr>
                                        <p:cTn id="50" dur="166" decel="50000">
                                          <p:stCondLst>
                                            <p:cond delay="1668"/>
                                          </p:stCondLst>
                                        </p:cTn>
                                        <p:tgtEl>
                                          <p:spTgt spid="19467"/>
                                        </p:tgtEl>
                                      </p:cBhvr>
                                      <p:to x="100000" y="100000"/>
                                    </p:animScale>
                                    <p:animScale>
                                      <p:cBhvr>
                                        <p:cTn id="51" dur="26">
                                          <p:stCondLst>
                                            <p:cond delay="1808"/>
                                          </p:stCondLst>
                                        </p:cTn>
                                        <p:tgtEl>
                                          <p:spTgt spid="19467"/>
                                        </p:tgtEl>
                                      </p:cBhvr>
                                      <p:to x="100000" y="95000"/>
                                    </p:animScale>
                                    <p:animScale>
                                      <p:cBhvr>
                                        <p:cTn id="52" dur="166" decel="50000">
                                          <p:stCondLst>
                                            <p:cond delay="1834"/>
                                          </p:stCondLst>
                                        </p:cTn>
                                        <p:tgtEl>
                                          <p:spTgt spid="19467"/>
                                        </p:tgtEl>
                                      </p:cBhvr>
                                      <p:to x="100000" y="100000"/>
                                    </p:animScale>
                                  </p:childTnLst>
                                </p:cTn>
                              </p:par>
                            </p:childTnLst>
                          </p:cTn>
                        </p:par>
                      </p:childTnLst>
                    </p:cTn>
                  </p:par>
                  <p:par>
                    <p:cTn id="53" fill="hold" nodeType="clickPar">
                      <p:stCondLst>
                        <p:cond delay="indefinite"/>
                      </p:stCondLst>
                      <p:childTnLst>
                        <p:par>
                          <p:cTn id="54" fill="hold" nodeType="withGroup">
                            <p:stCondLst>
                              <p:cond delay="0"/>
                            </p:stCondLst>
                            <p:childTnLst>
                              <p:par>
                                <p:cTn id="55" presetID="48" presetClass="entr" presetSubtype="0" accel="50000" fill="hold" grpId="0" nodeType="clickEffect">
                                  <p:stCondLst>
                                    <p:cond delay="0"/>
                                  </p:stCondLst>
                                  <p:childTnLst>
                                    <p:set>
                                      <p:cBhvr>
                                        <p:cTn id="56" dur="1" fill="hold">
                                          <p:stCondLst>
                                            <p:cond delay="0"/>
                                          </p:stCondLst>
                                        </p:cTn>
                                        <p:tgtEl>
                                          <p:spTgt spid="487432"/>
                                        </p:tgtEl>
                                        <p:attrNameLst>
                                          <p:attrName>style.visibility</p:attrName>
                                        </p:attrNameLst>
                                      </p:cBhvr>
                                      <p:to>
                                        <p:strVal val="visible"/>
                                      </p:to>
                                    </p:set>
                                    <p:anim calcmode="lin" valueType="num">
                                      <p:cBhvr>
                                        <p:cTn id="57" dur="1000" fill="hold"/>
                                        <p:tgtEl>
                                          <p:spTgt spid="48743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8" dur="1000" fill="hold"/>
                                        <p:tgtEl>
                                          <p:spTgt spid="487432"/>
                                        </p:tgtEl>
                                        <p:attrNameLst>
                                          <p:attrName>ppt_x</p:attrName>
                                        </p:attrNameLst>
                                      </p:cBhvr>
                                      <p:tavLst>
                                        <p:tav tm="0">
                                          <p:val>
                                            <p:fltVal val="-1"/>
                                          </p:val>
                                        </p:tav>
                                        <p:tav tm="50000">
                                          <p:val>
                                            <p:fltVal val="0.95"/>
                                          </p:val>
                                        </p:tav>
                                        <p:tav tm="100000">
                                          <p:val>
                                            <p:strVal val="#ppt_x"/>
                                          </p:val>
                                        </p:tav>
                                      </p:tavLst>
                                    </p:anim>
                                    <p:anim calcmode="lin" valueType="num">
                                      <p:cBhvr>
                                        <p:cTn id="59" dur="1000" fill="hold"/>
                                        <p:tgtEl>
                                          <p:spTgt spid="487432"/>
                                        </p:tgtEl>
                                        <p:attrNameLst>
                                          <p:attrName>ppt_y</p:attrName>
                                        </p:attrNameLst>
                                      </p:cBhvr>
                                      <p:tavLst>
                                        <p:tav tm="0">
                                          <p:val>
                                            <p:strVal val="#ppt_y"/>
                                          </p:val>
                                        </p:tav>
                                        <p:tav tm="100000">
                                          <p:val>
                                            <p:strVal val="#ppt_y"/>
                                          </p:val>
                                        </p:tav>
                                      </p:tavLst>
                                    </p:anim>
                                    <p:animEffect transition="in" filter="fade">
                                      <p:cBhvr>
                                        <p:cTn id="60" dur="1000"/>
                                        <p:tgtEl>
                                          <p:spTgt spid="487432"/>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48" presetClass="entr" presetSubtype="0" accel="50000" fill="hold" grpId="0" nodeType="clickEffect">
                                  <p:stCondLst>
                                    <p:cond delay="0"/>
                                  </p:stCondLst>
                                  <p:childTnLst>
                                    <p:set>
                                      <p:cBhvr>
                                        <p:cTn id="64" dur="1" fill="hold">
                                          <p:stCondLst>
                                            <p:cond delay="0"/>
                                          </p:stCondLst>
                                        </p:cTn>
                                        <p:tgtEl>
                                          <p:spTgt spid="487433"/>
                                        </p:tgtEl>
                                        <p:attrNameLst>
                                          <p:attrName>style.visibility</p:attrName>
                                        </p:attrNameLst>
                                      </p:cBhvr>
                                      <p:to>
                                        <p:strVal val="visible"/>
                                      </p:to>
                                    </p:set>
                                    <p:anim calcmode="lin" valueType="num">
                                      <p:cBhvr>
                                        <p:cTn id="65" dur="1000" fill="hold"/>
                                        <p:tgtEl>
                                          <p:spTgt spid="48743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6" dur="1000" fill="hold"/>
                                        <p:tgtEl>
                                          <p:spTgt spid="487433"/>
                                        </p:tgtEl>
                                        <p:attrNameLst>
                                          <p:attrName>ppt_x</p:attrName>
                                        </p:attrNameLst>
                                      </p:cBhvr>
                                      <p:tavLst>
                                        <p:tav tm="0">
                                          <p:val>
                                            <p:fltVal val="-1"/>
                                          </p:val>
                                        </p:tav>
                                        <p:tav tm="50000">
                                          <p:val>
                                            <p:fltVal val="0.95"/>
                                          </p:val>
                                        </p:tav>
                                        <p:tav tm="100000">
                                          <p:val>
                                            <p:strVal val="#ppt_x"/>
                                          </p:val>
                                        </p:tav>
                                      </p:tavLst>
                                    </p:anim>
                                    <p:anim calcmode="lin" valueType="num">
                                      <p:cBhvr>
                                        <p:cTn id="67" dur="1000" fill="hold"/>
                                        <p:tgtEl>
                                          <p:spTgt spid="487433"/>
                                        </p:tgtEl>
                                        <p:attrNameLst>
                                          <p:attrName>ppt_y</p:attrName>
                                        </p:attrNameLst>
                                      </p:cBhvr>
                                      <p:tavLst>
                                        <p:tav tm="0">
                                          <p:val>
                                            <p:strVal val="#ppt_y"/>
                                          </p:val>
                                        </p:tav>
                                        <p:tav tm="100000">
                                          <p:val>
                                            <p:strVal val="#ppt_y"/>
                                          </p:val>
                                        </p:tav>
                                      </p:tavLst>
                                    </p:anim>
                                    <p:animEffect transition="in" filter="fade">
                                      <p:cBhvr>
                                        <p:cTn id="68" dur="1000"/>
                                        <p:tgtEl>
                                          <p:spTgt spid="487433"/>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48" presetClass="entr" presetSubtype="0" accel="50000" fill="hold" grpId="0" nodeType="clickEffect">
                                  <p:stCondLst>
                                    <p:cond delay="0"/>
                                  </p:stCondLst>
                                  <p:childTnLst>
                                    <p:set>
                                      <p:cBhvr>
                                        <p:cTn id="72" dur="1" fill="hold">
                                          <p:stCondLst>
                                            <p:cond delay="0"/>
                                          </p:stCondLst>
                                        </p:cTn>
                                        <p:tgtEl>
                                          <p:spTgt spid="487434"/>
                                        </p:tgtEl>
                                        <p:attrNameLst>
                                          <p:attrName>style.visibility</p:attrName>
                                        </p:attrNameLst>
                                      </p:cBhvr>
                                      <p:to>
                                        <p:strVal val="visible"/>
                                      </p:to>
                                    </p:set>
                                    <p:anim calcmode="lin" valueType="num">
                                      <p:cBhvr>
                                        <p:cTn id="73" dur="1000" fill="hold"/>
                                        <p:tgtEl>
                                          <p:spTgt spid="48743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74" dur="1000" fill="hold"/>
                                        <p:tgtEl>
                                          <p:spTgt spid="487434"/>
                                        </p:tgtEl>
                                        <p:attrNameLst>
                                          <p:attrName>ppt_x</p:attrName>
                                        </p:attrNameLst>
                                      </p:cBhvr>
                                      <p:tavLst>
                                        <p:tav tm="0">
                                          <p:val>
                                            <p:fltVal val="-1"/>
                                          </p:val>
                                        </p:tav>
                                        <p:tav tm="50000">
                                          <p:val>
                                            <p:fltVal val="0.95"/>
                                          </p:val>
                                        </p:tav>
                                        <p:tav tm="100000">
                                          <p:val>
                                            <p:strVal val="#ppt_x"/>
                                          </p:val>
                                        </p:tav>
                                      </p:tavLst>
                                    </p:anim>
                                    <p:anim calcmode="lin" valueType="num">
                                      <p:cBhvr>
                                        <p:cTn id="75" dur="1000" fill="hold"/>
                                        <p:tgtEl>
                                          <p:spTgt spid="487434"/>
                                        </p:tgtEl>
                                        <p:attrNameLst>
                                          <p:attrName>ppt_y</p:attrName>
                                        </p:attrNameLst>
                                      </p:cBhvr>
                                      <p:tavLst>
                                        <p:tav tm="0">
                                          <p:val>
                                            <p:strVal val="#ppt_y"/>
                                          </p:val>
                                        </p:tav>
                                        <p:tav tm="100000">
                                          <p:val>
                                            <p:strVal val="#ppt_y"/>
                                          </p:val>
                                        </p:tav>
                                      </p:tavLst>
                                    </p:anim>
                                    <p:animEffect transition="in" filter="fade">
                                      <p:cBhvr>
                                        <p:cTn id="76" dur="1000"/>
                                        <p:tgtEl>
                                          <p:spTgt spid="487434"/>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48" presetClass="entr" presetSubtype="0" accel="50000" fill="hold" grpId="0" nodeType="clickEffect">
                                  <p:stCondLst>
                                    <p:cond delay="0"/>
                                  </p:stCondLst>
                                  <p:childTnLst>
                                    <p:set>
                                      <p:cBhvr>
                                        <p:cTn id="80" dur="1" fill="hold">
                                          <p:stCondLst>
                                            <p:cond delay="0"/>
                                          </p:stCondLst>
                                        </p:cTn>
                                        <p:tgtEl>
                                          <p:spTgt spid="487435"/>
                                        </p:tgtEl>
                                        <p:attrNameLst>
                                          <p:attrName>style.visibility</p:attrName>
                                        </p:attrNameLst>
                                      </p:cBhvr>
                                      <p:to>
                                        <p:strVal val="visible"/>
                                      </p:to>
                                    </p:set>
                                    <p:anim calcmode="lin" valueType="num">
                                      <p:cBhvr>
                                        <p:cTn id="81" dur="1000" fill="hold"/>
                                        <p:tgtEl>
                                          <p:spTgt spid="48743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2" dur="1000" fill="hold"/>
                                        <p:tgtEl>
                                          <p:spTgt spid="487435"/>
                                        </p:tgtEl>
                                        <p:attrNameLst>
                                          <p:attrName>ppt_x</p:attrName>
                                        </p:attrNameLst>
                                      </p:cBhvr>
                                      <p:tavLst>
                                        <p:tav tm="0">
                                          <p:val>
                                            <p:fltVal val="-1"/>
                                          </p:val>
                                        </p:tav>
                                        <p:tav tm="50000">
                                          <p:val>
                                            <p:fltVal val="0.95"/>
                                          </p:val>
                                        </p:tav>
                                        <p:tav tm="100000">
                                          <p:val>
                                            <p:strVal val="#ppt_x"/>
                                          </p:val>
                                        </p:tav>
                                      </p:tavLst>
                                    </p:anim>
                                    <p:anim calcmode="lin" valueType="num">
                                      <p:cBhvr>
                                        <p:cTn id="83" dur="1000" fill="hold"/>
                                        <p:tgtEl>
                                          <p:spTgt spid="487435"/>
                                        </p:tgtEl>
                                        <p:attrNameLst>
                                          <p:attrName>ppt_y</p:attrName>
                                        </p:attrNameLst>
                                      </p:cBhvr>
                                      <p:tavLst>
                                        <p:tav tm="0">
                                          <p:val>
                                            <p:strVal val="#ppt_y"/>
                                          </p:val>
                                        </p:tav>
                                        <p:tav tm="100000">
                                          <p:val>
                                            <p:strVal val="#ppt_y"/>
                                          </p:val>
                                        </p:tav>
                                      </p:tavLst>
                                    </p:anim>
                                    <p:animEffect transition="in" filter="fade">
                                      <p:cBhvr>
                                        <p:cTn id="84" dur="1000"/>
                                        <p:tgtEl>
                                          <p:spTgt spid="487435"/>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41" presetClass="entr" presetSubtype="0" fill="hold" grpId="0" nodeType="clickEffect">
                                  <p:stCondLst>
                                    <p:cond delay="0"/>
                                  </p:stCondLst>
                                  <p:iterate type="lt">
                                    <p:tmPct val="10000"/>
                                  </p:iterate>
                                  <p:childTnLst>
                                    <p:set>
                                      <p:cBhvr>
                                        <p:cTn id="88" dur="1" fill="hold">
                                          <p:stCondLst>
                                            <p:cond delay="0"/>
                                          </p:stCondLst>
                                        </p:cTn>
                                        <p:tgtEl>
                                          <p:spTgt spid="19468"/>
                                        </p:tgtEl>
                                        <p:attrNameLst>
                                          <p:attrName>style.visibility</p:attrName>
                                        </p:attrNameLst>
                                      </p:cBhvr>
                                      <p:to>
                                        <p:strVal val="visible"/>
                                      </p:to>
                                    </p:set>
                                    <p:anim calcmode="lin" valueType="num">
                                      <p:cBhvr>
                                        <p:cTn id="89" dur="500" fill="hold"/>
                                        <p:tgtEl>
                                          <p:spTgt spid="19468"/>
                                        </p:tgtEl>
                                        <p:attrNameLst>
                                          <p:attrName>ppt_x</p:attrName>
                                        </p:attrNameLst>
                                      </p:cBhvr>
                                      <p:tavLst>
                                        <p:tav tm="0">
                                          <p:val>
                                            <p:strVal val="#ppt_x"/>
                                          </p:val>
                                        </p:tav>
                                        <p:tav tm="50000">
                                          <p:val>
                                            <p:strVal val="#ppt_x+.1"/>
                                          </p:val>
                                        </p:tav>
                                        <p:tav tm="100000">
                                          <p:val>
                                            <p:strVal val="#ppt_x"/>
                                          </p:val>
                                        </p:tav>
                                      </p:tavLst>
                                    </p:anim>
                                    <p:anim calcmode="lin" valueType="num">
                                      <p:cBhvr>
                                        <p:cTn id="90" dur="500" fill="hold"/>
                                        <p:tgtEl>
                                          <p:spTgt spid="19468"/>
                                        </p:tgtEl>
                                        <p:attrNameLst>
                                          <p:attrName>ppt_y</p:attrName>
                                        </p:attrNameLst>
                                      </p:cBhvr>
                                      <p:tavLst>
                                        <p:tav tm="0">
                                          <p:val>
                                            <p:strVal val="#ppt_y"/>
                                          </p:val>
                                        </p:tav>
                                        <p:tav tm="100000">
                                          <p:val>
                                            <p:strVal val="#ppt_y"/>
                                          </p:val>
                                        </p:tav>
                                      </p:tavLst>
                                    </p:anim>
                                    <p:anim calcmode="lin" valueType="num">
                                      <p:cBhvr>
                                        <p:cTn id="91" dur="500" fill="hold"/>
                                        <p:tgtEl>
                                          <p:spTgt spid="19468"/>
                                        </p:tgtEl>
                                        <p:attrNameLst>
                                          <p:attrName>ppt_h</p:attrName>
                                        </p:attrNameLst>
                                      </p:cBhvr>
                                      <p:tavLst>
                                        <p:tav tm="0">
                                          <p:val>
                                            <p:strVal val="#ppt_h/10"/>
                                          </p:val>
                                        </p:tav>
                                        <p:tav tm="50000">
                                          <p:val>
                                            <p:strVal val="#ppt_h+.01"/>
                                          </p:val>
                                        </p:tav>
                                        <p:tav tm="100000">
                                          <p:val>
                                            <p:strVal val="#ppt_h"/>
                                          </p:val>
                                        </p:tav>
                                      </p:tavLst>
                                    </p:anim>
                                    <p:anim calcmode="lin" valueType="num">
                                      <p:cBhvr>
                                        <p:cTn id="92" dur="500" fill="hold"/>
                                        <p:tgtEl>
                                          <p:spTgt spid="19468"/>
                                        </p:tgtEl>
                                        <p:attrNameLst>
                                          <p:attrName>ppt_w</p:attrName>
                                        </p:attrNameLst>
                                      </p:cBhvr>
                                      <p:tavLst>
                                        <p:tav tm="0">
                                          <p:val>
                                            <p:strVal val="#ppt_w/10"/>
                                          </p:val>
                                        </p:tav>
                                        <p:tav tm="50000">
                                          <p:val>
                                            <p:strVal val="#ppt_w+.01"/>
                                          </p:val>
                                        </p:tav>
                                        <p:tav tm="100000">
                                          <p:val>
                                            <p:strVal val="#ppt_w"/>
                                          </p:val>
                                        </p:tav>
                                      </p:tavLst>
                                    </p:anim>
                                    <p:animEffect transition="in" filter="fade">
                                      <p:cBhvr>
                                        <p:cTn id="93" dur="500" tmFilter="0,0; .5, 1; 1, 1"/>
                                        <p:tgtEl>
                                          <p:spTgt spid="19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7428" grpId="0"/>
      <p:bldP spid="487429" grpId="0"/>
      <p:bldP spid="487430" grpId="0"/>
      <p:bldP spid="487431" grpId="0"/>
      <p:bldP spid="487432" grpId="0"/>
      <p:bldP spid="487433" grpId="0"/>
      <p:bldP spid="487434" grpId="0"/>
      <p:bldP spid="487435" grpId="0"/>
      <p:bldP spid="19467" grpId="0"/>
      <p:bldP spid="19468"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body" idx="4294967295"/>
          </p:nvPr>
        </p:nvSpPr>
        <p:spPr>
          <a:xfrm>
            <a:off x="603250" y="692150"/>
            <a:ext cx="8540750" cy="649288"/>
          </a:xfrm>
        </p:spPr>
        <p:txBody>
          <a:bodyPr/>
          <a:lstStyle/>
          <a:p>
            <a:pPr>
              <a:spcBef>
                <a:spcPct val="50000"/>
              </a:spcBef>
              <a:buFontTx/>
              <a:buNone/>
            </a:pPr>
            <a:r>
              <a:rPr kumimoji="1" lang="zh-CN" altLang="en-US" sz="4000" b="1">
                <a:solidFill>
                  <a:srgbClr val="FF5050"/>
                </a:solidFill>
              </a:rPr>
              <a:t>初读课文，整体感知内容</a:t>
            </a:r>
            <a:r>
              <a:rPr kumimoji="1" lang="en-US" altLang="zh-CN" sz="4000" b="1">
                <a:solidFill>
                  <a:srgbClr val="FF5050"/>
                </a:solidFill>
              </a:rPr>
              <a:t>:</a:t>
            </a:r>
          </a:p>
        </p:txBody>
      </p:sp>
      <p:sp>
        <p:nvSpPr>
          <p:cNvPr id="20483" name="Rectangle 3"/>
          <p:cNvSpPr>
            <a:spLocks noChangeArrowheads="1"/>
          </p:cNvSpPr>
          <p:nvPr/>
        </p:nvSpPr>
        <p:spPr bwMode="auto">
          <a:xfrm>
            <a:off x="395288" y="1412875"/>
            <a:ext cx="77247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a:t>1</a:t>
            </a:r>
            <a:r>
              <a:rPr lang="zh-CN" altLang="en-US" sz="3200"/>
              <a:t>、文章写了有关大雁的哪几方面的内容？</a:t>
            </a:r>
          </a:p>
        </p:txBody>
      </p:sp>
      <p:sp>
        <p:nvSpPr>
          <p:cNvPr id="20484" name="Rectangle 4"/>
          <p:cNvSpPr>
            <a:spLocks noChangeArrowheads="1"/>
          </p:cNvSpPr>
          <p:nvPr/>
        </p:nvSpPr>
        <p:spPr bwMode="auto">
          <a:xfrm>
            <a:off x="395288" y="1916113"/>
            <a:ext cx="8332787"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800">
                <a:solidFill>
                  <a:srgbClr val="FF0000"/>
                </a:solidFill>
              </a:rPr>
              <a:t>大雁迁徙 ， 大雁归来，  大雁觅食    大雁聚会 </a:t>
            </a:r>
            <a:r>
              <a:rPr lang="en-US" altLang="zh-CN" sz="2800">
                <a:solidFill>
                  <a:srgbClr val="FF0000"/>
                </a:solidFill>
              </a:rPr>
              <a:t>,</a:t>
            </a:r>
            <a:r>
              <a:rPr lang="zh-CN" altLang="en-US" sz="2800">
                <a:solidFill>
                  <a:srgbClr val="FF0000"/>
                </a:solidFill>
              </a:rPr>
              <a:t>其他</a:t>
            </a:r>
            <a:r>
              <a:rPr lang="en-US" altLang="zh-CN" sz="2800">
                <a:solidFill>
                  <a:srgbClr val="FF0000"/>
                </a:solidFill>
              </a:rPr>
              <a:t>..</a:t>
            </a:r>
            <a:r>
              <a:rPr lang="en-US" altLang="zh-CN" sz="2800"/>
              <a:t>   </a:t>
            </a:r>
          </a:p>
        </p:txBody>
      </p:sp>
      <p:sp>
        <p:nvSpPr>
          <p:cNvPr id="20485" name="Rectangle 5"/>
          <p:cNvSpPr>
            <a:spLocks noChangeArrowheads="1"/>
          </p:cNvSpPr>
          <p:nvPr/>
        </p:nvSpPr>
        <p:spPr bwMode="auto">
          <a:xfrm>
            <a:off x="395288" y="2924175"/>
            <a:ext cx="8424862"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a:t>2.</a:t>
            </a:r>
            <a:r>
              <a:rPr lang="zh-CN" altLang="en-US" sz="3200"/>
              <a:t>作者对大雁怀着一种怎样的情感？请寻找具体的句子或词语来分析。</a:t>
            </a:r>
          </a:p>
        </p:txBody>
      </p:sp>
      <p:sp>
        <p:nvSpPr>
          <p:cNvPr id="20486" name="Rectangle 6"/>
          <p:cNvSpPr>
            <a:spLocks noChangeArrowheads="1"/>
          </p:cNvSpPr>
          <p:nvPr/>
        </p:nvSpPr>
        <p:spPr bwMode="auto">
          <a:xfrm>
            <a:off x="755650" y="4005263"/>
            <a:ext cx="411321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a:solidFill>
                  <a:srgbClr val="FF3300"/>
                </a:solidFill>
              </a:rPr>
              <a:t>字里行间注满爱鸟之情。</a:t>
            </a:r>
          </a:p>
        </p:txBody>
      </p:sp>
      <p:sp>
        <p:nvSpPr>
          <p:cNvPr id="20487" name="Rectangle 7"/>
          <p:cNvSpPr>
            <a:spLocks noChangeArrowheads="1"/>
          </p:cNvSpPr>
          <p:nvPr/>
        </p:nvSpPr>
        <p:spPr bwMode="auto">
          <a:xfrm>
            <a:off x="468313" y="4652963"/>
            <a:ext cx="5805487"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a:t>3.</a:t>
            </a:r>
            <a:r>
              <a:rPr lang="zh-CN" altLang="en-US" sz="3200"/>
              <a:t>作者为什么会那样热爱大雁？</a:t>
            </a:r>
          </a:p>
        </p:txBody>
      </p:sp>
      <p:pic>
        <p:nvPicPr>
          <p:cNvPr id="20488" name="Picture 8" descr="小洋人"/>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372225" y="2708275"/>
            <a:ext cx="2303463" cy="3816350"/>
          </a:xfrm>
          <a:prstGeom prst="rect">
            <a:avLst/>
          </a:prstGeom>
          <a:noFill/>
          <a:extLst>
            <a:ext uri="{909E8E84-426E-40DD-AFC4-6F175D3DCCD1}">
              <a14:hiddenFill xmlns:a14="http://schemas.microsoft.com/office/drawing/2010/main">
                <a:solidFill>
                  <a:srgbClr val="FFFFFF"/>
                </a:solidFill>
              </a14:hiddenFill>
            </a:ext>
          </a:extLst>
        </p:spPr>
      </p:pic>
      <p:sp>
        <p:nvSpPr>
          <p:cNvPr id="20489" name="Text Box 9"/>
          <p:cNvSpPr txBox="1">
            <a:spLocks noChangeArrowheads="1"/>
          </p:cNvSpPr>
          <p:nvPr/>
        </p:nvSpPr>
        <p:spPr bwMode="auto">
          <a:xfrm>
            <a:off x="395288" y="5229225"/>
            <a:ext cx="6264275"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b="1">
                <a:solidFill>
                  <a:srgbClr val="FF3300"/>
                </a:solidFill>
              </a:rPr>
              <a:t>作者认为 大雁是人类的伙伴，它使地球充满生机，充满诗意，充满乐趣是一种具有灵性的生灵。</a:t>
            </a:r>
          </a:p>
        </p:txBody>
      </p:sp>
      <p:sp>
        <p:nvSpPr>
          <p:cNvPr id="20490" name="AutoShape 10">
            <a:hlinkClick r:id="rId3" action="ppaction://hlinksldjump" highlightClick="1"/>
          </p:cNvPr>
          <p:cNvSpPr>
            <a:spLocks noChangeArrowheads="1"/>
          </p:cNvSpPr>
          <p:nvPr/>
        </p:nvSpPr>
        <p:spPr bwMode="auto">
          <a:xfrm>
            <a:off x="8351838" y="6308725"/>
            <a:ext cx="792162" cy="549275"/>
          </a:xfrm>
          <a:prstGeom prst="actionButtonBackPrevious">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20484">
                                            <p:txEl>
                                              <p:pRg st="0" end="0"/>
                                            </p:txEl>
                                          </p:spTgt>
                                        </p:tgtEl>
                                        <p:attrNameLst>
                                          <p:attrName>style.visibility</p:attrName>
                                        </p:attrNameLst>
                                      </p:cBhvr>
                                      <p:to>
                                        <p:strVal val="visible"/>
                                      </p:to>
                                    </p:set>
                                    <p:anim calcmode="discrete" valueType="clr">
                                      <p:cBhvr override="childStyle">
                                        <p:cTn id="7" dur="80"/>
                                        <p:tgtEl>
                                          <p:spTgt spid="2048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0484">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0484">
                                            <p:txEl>
                                              <p:pRg st="0" end="0"/>
                                            </p:txEl>
                                          </p:spTgt>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20486"/>
                                        </p:tgtEl>
                                        <p:attrNameLst>
                                          <p:attrName>style.visibility</p:attrName>
                                        </p:attrNameLst>
                                      </p:cBhvr>
                                      <p:to>
                                        <p:strVal val="visible"/>
                                      </p:to>
                                    </p:set>
                                    <p:anim calcmode="lin" valueType="num">
                                      <p:cBhvr>
                                        <p:cTn id="14" dur="500" fill="hold"/>
                                        <p:tgtEl>
                                          <p:spTgt spid="20486"/>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0486"/>
                                        </p:tgtEl>
                                        <p:attrNameLst>
                                          <p:attrName>ppt_y</p:attrName>
                                        </p:attrNameLst>
                                      </p:cBhvr>
                                      <p:tavLst>
                                        <p:tav tm="0">
                                          <p:val>
                                            <p:strVal val="#ppt_y"/>
                                          </p:val>
                                        </p:tav>
                                        <p:tav tm="100000">
                                          <p:val>
                                            <p:strVal val="#ppt_y"/>
                                          </p:val>
                                        </p:tav>
                                      </p:tavLst>
                                    </p:anim>
                                    <p:anim calcmode="lin" valueType="num">
                                      <p:cBhvr>
                                        <p:cTn id="16" dur="500" fill="hold"/>
                                        <p:tgtEl>
                                          <p:spTgt spid="20486"/>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048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048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7" presetClass="entr" presetSubtype="0" fill="hold" grpId="0" nodeType="clickEffect">
                                  <p:stCondLst>
                                    <p:cond delay="0"/>
                                  </p:stCondLst>
                                  <p:iterate type="lt">
                                    <p:tmPct val="50000"/>
                                  </p:iterate>
                                  <p:childTnLst>
                                    <p:set>
                                      <p:cBhvr>
                                        <p:cTn id="22" dur="1" fill="hold">
                                          <p:stCondLst>
                                            <p:cond delay="0"/>
                                          </p:stCondLst>
                                        </p:cTn>
                                        <p:tgtEl>
                                          <p:spTgt spid="20489"/>
                                        </p:tgtEl>
                                        <p:attrNameLst>
                                          <p:attrName>style.visibility</p:attrName>
                                        </p:attrNameLst>
                                      </p:cBhvr>
                                      <p:to>
                                        <p:strVal val="visible"/>
                                      </p:to>
                                    </p:set>
                                    <p:anim calcmode="discrete" valueType="clr">
                                      <p:cBhvr override="childStyle">
                                        <p:cTn id="23" dur="80"/>
                                        <p:tgtEl>
                                          <p:spTgt spid="20489"/>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20489"/>
                                        </p:tgtEl>
                                        <p:attrNameLst>
                                          <p:attrName>fillcolor</p:attrName>
                                        </p:attrNameLst>
                                      </p:cBhvr>
                                      <p:tavLst>
                                        <p:tav tm="0">
                                          <p:val>
                                            <p:clrVal>
                                              <a:schemeClr val="accent2"/>
                                            </p:clrVal>
                                          </p:val>
                                        </p:tav>
                                        <p:tav tm="50000">
                                          <p:val>
                                            <p:clrVal>
                                              <a:schemeClr val="hlink"/>
                                            </p:clrVal>
                                          </p:val>
                                        </p:tav>
                                      </p:tavLst>
                                    </p:anim>
                                    <p:set>
                                      <p:cBhvr>
                                        <p:cTn id="25" dur="80"/>
                                        <p:tgtEl>
                                          <p:spTgt spid="2048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6" grpId="0"/>
      <p:bldP spid="20489"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1506" name="Rectangle 3"/>
          <p:cNvSpPr>
            <a:spLocks noGrp="1" noRot="1" noChangeArrowheads="1"/>
          </p:cNvSpPr>
          <p:nvPr>
            <p:ph type="body" idx="4294967295"/>
          </p:nvPr>
        </p:nvSpPr>
        <p:spPr>
          <a:xfrm>
            <a:off x="179388" y="2743200"/>
            <a:ext cx="8353425" cy="3349625"/>
          </a:xfrm>
        </p:spPr>
        <p:txBody>
          <a:bodyPr/>
          <a:lstStyle/>
          <a:p>
            <a:pPr algn="just"/>
            <a:r>
              <a:rPr lang="zh-CN" altLang="en-US" sz="3600">
                <a:latin typeface="黑体" panose="02010609060101010101" pitchFamily="49" charset="-122"/>
                <a:ea typeface="黑体" panose="02010609060101010101" pitchFamily="49" charset="-122"/>
              </a:rPr>
              <a:t>第一部分（</a:t>
            </a:r>
            <a:r>
              <a:rPr lang="en-US" altLang="zh-CN" sz="3600">
                <a:latin typeface="黑体" panose="02010609060101010101" pitchFamily="49" charset="-122"/>
                <a:ea typeface="黑体" panose="02010609060101010101" pitchFamily="49" charset="-122"/>
              </a:rPr>
              <a:t>1</a:t>
            </a:r>
            <a:r>
              <a:rPr lang="en-US" altLang="zh-CN" sz="3600">
                <a:latin typeface="Arial" panose="020B0604020202020204" pitchFamily="34" charset="0"/>
                <a:ea typeface="黑体" panose="02010609060101010101" pitchFamily="49" charset="-122"/>
              </a:rPr>
              <a:t>—</a:t>
            </a:r>
            <a:r>
              <a:rPr lang="en-US" altLang="zh-CN" sz="3600">
                <a:latin typeface="黑体" panose="02010609060101010101" pitchFamily="49" charset="-122"/>
                <a:ea typeface="黑体" panose="02010609060101010101" pitchFamily="49" charset="-122"/>
              </a:rPr>
              <a:t>4</a:t>
            </a:r>
            <a:r>
              <a:rPr lang="zh-CN" altLang="en-US" sz="3600">
                <a:latin typeface="黑体" panose="02010609060101010101" pitchFamily="49" charset="-122"/>
                <a:ea typeface="黑体" panose="02010609060101010101" pitchFamily="49" charset="-122"/>
              </a:rPr>
              <a:t>）大雁归来的情景。</a:t>
            </a:r>
          </a:p>
          <a:p>
            <a:pPr algn="just"/>
            <a:r>
              <a:rPr lang="zh-CN" altLang="en-US" sz="3600">
                <a:latin typeface="黑体" panose="02010609060101010101" pitchFamily="49" charset="-122"/>
                <a:ea typeface="黑体" panose="02010609060101010101" pitchFamily="49" charset="-122"/>
              </a:rPr>
              <a:t>第二部分（</a:t>
            </a:r>
            <a:r>
              <a:rPr lang="en-US" altLang="zh-CN" sz="3600">
                <a:latin typeface="黑体" panose="02010609060101010101" pitchFamily="49" charset="-122"/>
                <a:ea typeface="黑体" panose="02010609060101010101" pitchFamily="49" charset="-122"/>
              </a:rPr>
              <a:t>5</a:t>
            </a:r>
            <a:r>
              <a:rPr lang="en-US" altLang="zh-CN" sz="3600">
                <a:latin typeface="Arial" panose="020B0604020202020204" pitchFamily="34" charset="0"/>
                <a:ea typeface="黑体" panose="02010609060101010101" pitchFamily="49" charset="-122"/>
              </a:rPr>
              <a:t>—</a:t>
            </a:r>
            <a:r>
              <a:rPr lang="en-US" altLang="zh-CN" sz="3600">
                <a:latin typeface="黑体" panose="02010609060101010101" pitchFamily="49" charset="-122"/>
                <a:ea typeface="黑体" panose="02010609060101010101" pitchFamily="49" charset="-122"/>
              </a:rPr>
              <a:t>12</a:t>
            </a:r>
            <a:r>
              <a:rPr lang="zh-CN" altLang="en-US" sz="3600">
                <a:latin typeface="黑体" panose="02010609060101010101" pitchFamily="49" charset="-122"/>
                <a:ea typeface="黑体" panose="02010609060101010101" pitchFamily="49" charset="-122"/>
              </a:rPr>
              <a:t>）大雁归来的日常生活。</a:t>
            </a:r>
          </a:p>
          <a:p>
            <a:pPr algn="just"/>
            <a:r>
              <a:rPr lang="zh-CN" altLang="en-US" sz="3600">
                <a:latin typeface="黑体" panose="02010609060101010101" pitchFamily="49" charset="-122"/>
                <a:ea typeface="黑体" panose="02010609060101010101" pitchFamily="49" charset="-122"/>
              </a:rPr>
              <a:t> 第三部分（</a:t>
            </a:r>
            <a:r>
              <a:rPr lang="en-US" altLang="zh-CN" sz="3600">
                <a:latin typeface="黑体" panose="02010609060101010101" pitchFamily="49" charset="-122"/>
                <a:ea typeface="黑体" panose="02010609060101010101" pitchFamily="49" charset="-122"/>
              </a:rPr>
              <a:t>13</a:t>
            </a:r>
            <a:r>
              <a:rPr lang="zh-CN" altLang="en-US" sz="3600">
                <a:latin typeface="黑体" panose="02010609060101010101" pitchFamily="49" charset="-122"/>
                <a:ea typeface="黑体" panose="02010609060101010101" pitchFamily="49" charset="-122"/>
              </a:rPr>
              <a:t>段）赞美大雁的迁徙给人类带来了生机和情趣。</a:t>
            </a:r>
          </a:p>
        </p:txBody>
      </p:sp>
      <p:pic>
        <p:nvPicPr>
          <p:cNvPr id="21507" name="Picture 5" descr="用图!"/>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43663" y="260350"/>
            <a:ext cx="2438400" cy="180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8" name="Text Box 4"/>
          <p:cNvSpPr txBox="1">
            <a:spLocks noChangeArrowheads="1"/>
          </p:cNvSpPr>
          <p:nvPr/>
        </p:nvSpPr>
        <p:spPr bwMode="auto">
          <a:xfrm>
            <a:off x="971550" y="1196975"/>
            <a:ext cx="38877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a:solidFill>
                  <a:srgbClr val="FF3300"/>
                </a:solidFill>
              </a:rPr>
              <a:t>细读</a:t>
            </a:r>
            <a:r>
              <a:rPr lang="en-US" altLang="zh-CN" sz="4000">
                <a:solidFill>
                  <a:srgbClr val="FF3300"/>
                </a:solidFill>
              </a:rPr>
              <a:t>,</a:t>
            </a:r>
            <a:r>
              <a:rPr lang="zh-CN" altLang="en-US" sz="4000">
                <a:solidFill>
                  <a:srgbClr val="FF3300"/>
                </a:solidFill>
              </a:rPr>
              <a:t>梳理结构</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21506">
                                            <p:txEl>
                                              <p:pRg st="0" end="0"/>
                                            </p:txEl>
                                          </p:spTgt>
                                        </p:tgtEl>
                                        <p:attrNameLst>
                                          <p:attrName>style.visibility</p:attrName>
                                        </p:attrNameLst>
                                      </p:cBhvr>
                                      <p:to>
                                        <p:strVal val="visible"/>
                                      </p:to>
                                    </p:set>
                                    <p:anim calcmode="lin" valueType="num">
                                      <p:cBhvr>
                                        <p:cTn id="7" dur="500" fill="hold"/>
                                        <p:tgtEl>
                                          <p:spTgt spid="2150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506">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2150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50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506">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41" presetClass="entr" presetSubtype="0" fill="hold" nodeType="clickEffect">
                                  <p:stCondLst>
                                    <p:cond delay="0"/>
                                  </p:stCondLst>
                                  <p:iterate type="lt">
                                    <p:tmPct val="10000"/>
                                  </p:iterate>
                                  <p:childTnLst>
                                    <p:set>
                                      <p:cBhvr>
                                        <p:cTn id="15" dur="1" fill="hold">
                                          <p:stCondLst>
                                            <p:cond delay="0"/>
                                          </p:stCondLst>
                                        </p:cTn>
                                        <p:tgtEl>
                                          <p:spTgt spid="21506">
                                            <p:txEl>
                                              <p:pRg st="1" end="1"/>
                                            </p:txEl>
                                          </p:spTgt>
                                        </p:tgtEl>
                                        <p:attrNameLst>
                                          <p:attrName>style.visibility</p:attrName>
                                        </p:attrNameLst>
                                      </p:cBhvr>
                                      <p:to>
                                        <p:strVal val="visible"/>
                                      </p:to>
                                    </p:set>
                                    <p:anim calcmode="lin" valueType="num">
                                      <p:cBhvr>
                                        <p:cTn id="16" dur="500" fill="hold"/>
                                        <p:tgtEl>
                                          <p:spTgt spid="21506">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1506">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21506">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1506">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21506">
                                            <p:txEl>
                                              <p:pRg st="1" end="1"/>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1" presetClass="entr" presetSubtype="0" fill="hold" nodeType="clickEffect">
                                  <p:stCondLst>
                                    <p:cond delay="0"/>
                                  </p:stCondLst>
                                  <p:iterate type="lt">
                                    <p:tmPct val="10000"/>
                                  </p:iterate>
                                  <p:childTnLst>
                                    <p:set>
                                      <p:cBhvr>
                                        <p:cTn id="24" dur="1" fill="hold">
                                          <p:stCondLst>
                                            <p:cond delay="0"/>
                                          </p:stCondLst>
                                        </p:cTn>
                                        <p:tgtEl>
                                          <p:spTgt spid="21506">
                                            <p:txEl>
                                              <p:pRg st="2" end="2"/>
                                            </p:txEl>
                                          </p:spTgt>
                                        </p:tgtEl>
                                        <p:attrNameLst>
                                          <p:attrName>style.visibility</p:attrName>
                                        </p:attrNameLst>
                                      </p:cBhvr>
                                      <p:to>
                                        <p:strVal val="visible"/>
                                      </p:to>
                                    </p:set>
                                    <p:anim calcmode="lin" valueType="num">
                                      <p:cBhvr>
                                        <p:cTn id="25" dur="500" fill="hold"/>
                                        <p:tgtEl>
                                          <p:spTgt spid="21506">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1506">
                                            <p:txEl>
                                              <p:pRg st="2" end="2"/>
                                            </p:txEl>
                                          </p:spTgt>
                                        </p:tgtEl>
                                        <p:attrNameLst>
                                          <p:attrName>ppt_y</p:attrName>
                                        </p:attrNameLst>
                                      </p:cBhvr>
                                      <p:tavLst>
                                        <p:tav tm="0">
                                          <p:val>
                                            <p:strVal val="#ppt_y"/>
                                          </p:val>
                                        </p:tav>
                                        <p:tav tm="100000">
                                          <p:val>
                                            <p:strVal val="#ppt_y"/>
                                          </p:val>
                                        </p:tav>
                                      </p:tavLst>
                                    </p:anim>
                                    <p:anim calcmode="lin" valueType="num">
                                      <p:cBhvr>
                                        <p:cTn id="27" dur="500" fill="hold"/>
                                        <p:tgtEl>
                                          <p:spTgt spid="21506">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1506">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150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323850" y="2349500"/>
            <a:ext cx="802957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a:t>1</a:t>
            </a:r>
            <a:r>
              <a:rPr lang="zh-CN" altLang="en-US" sz="3600">
                <a:solidFill>
                  <a:srgbClr val="0000CC"/>
                </a:solidFill>
              </a:rPr>
              <a:t>、大雁归来的时候，怀着一种怎样的情感？</a:t>
            </a:r>
          </a:p>
        </p:txBody>
      </p:sp>
      <p:sp>
        <p:nvSpPr>
          <p:cNvPr id="22531" name="Rectangle 3"/>
          <p:cNvSpPr>
            <a:spLocks noChangeArrowheads="1"/>
          </p:cNvSpPr>
          <p:nvPr/>
        </p:nvSpPr>
        <p:spPr bwMode="auto">
          <a:xfrm>
            <a:off x="1619250" y="4365625"/>
            <a:ext cx="8953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a:solidFill>
                  <a:srgbClr val="FF0000"/>
                </a:solidFill>
                <a:ea typeface=""/>
              </a:rPr>
              <a:t>快乐</a:t>
            </a:r>
          </a:p>
        </p:txBody>
      </p:sp>
      <p:sp>
        <p:nvSpPr>
          <p:cNvPr id="22532" name="Text Box 4"/>
          <p:cNvSpPr txBox="1">
            <a:spLocks noChangeArrowheads="1"/>
          </p:cNvSpPr>
          <p:nvPr/>
        </p:nvSpPr>
        <p:spPr bwMode="auto">
          <a:xfrm>
            <a:off x="1547813" y="476250"/>
            <a:ext cx="3960812"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400">
                <a:solidFill>
                  <a:schemeClr val="tx2"/>
                </a:solidFill>
              </a:rPr>
              <a:t>品读揣摩</a:t>
            </a:r>
          </a:p>
        </p:txBody>
      </p:sp>
      <p:sp>
        <p:nvSpPr>
          <p:cNvPr id="22533" name="Text Box 5"/>
          <p:cNvSpPr txBox="1">
            <a:spLocks noChangeArrowheads="1"/>
          </p:cNvSpPr>
          <p:nvPr/>
        </p:nvSpPr>
        <p:spPr bwMode="auto">
          <a:xfrm>
            <a:off x="900113" y="1700213"/>
            <a:ext cx="48958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a:t>借助图与课本完成思考题</a:t>
            </a:r>
          </a:p>
        </p:txBody>
      </p:sp>
      <p:pic>
        <p:nvPicPr>
          <p:cNvPr id="22534" name="Picture 6" descr="苹果人"/>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492500" y="2924175"/>
            <a:ext cx="4176713" cy="36734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2530"/>
                                        </p:tgtEl>
                                        <p:attrNameLst>
                                          <p:attrName>style.visibility</p:attrName>
                                        </p:attrNameLst>
                                      </p:cBhvr>
                                      <p:to>
                                        <p:strVal val="visible"/>
                                      </p:to>
                                    </p:set>
                                    <p:anim calcmode="discrete" valueType="clr">
                                      <p:cBhvr override="childStyle">
                                        <p:cTn id="7" dur="80"/>
                                        <p:tgtEl>
                                          <p:spTgt spid="2253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2530"/>
                                        </p:tgtEl>
                                        <p:attrNameLst>
                                          <p:attrName>fillcolor</p:attrName>
                                        </p:attrNameLst>
                                      </p:cBhvr>
                                      <p:tavLst>
                                        <p:tav tm="0">
                                          <p:val>
                                            <p:clrVal>
                                              <a:schemeClr val="accent2"/>
                                            </p:clrVal>
                                          </p:val>
                                        </p:tav>
                                        <p:tav tm="50000">
                                          <p:val>
                                            <p:clrVal>
                                              <a:schemeClr val="hlink"/>
                                            </p:clrVal>
                                          </p:val>
                                        </p:tav>
                                      </p:tavLst>
                                    </p:anim>
                                    <p:set>
                                      <p:cBhvr>
                                        <p:cTn id="9" dur="80"/>
                                        <p:tgtEl>
                                          <p:spTgt spid="22530"/>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22531"/>
                                        </p:tgtEl>
                                        <p:attrNameLst>
                                          <p:attrName>style.visibility</p:attrName>
                                        </p:attrNameLst>
                                      </p:cBhvr>
                                      <p:to>
                                        <p:strVal val="visible"/>
                                      </p:to>
                                    </p:set>
                                    <p:anim calcmode="lin" valueType="num">
                                      <p:cBhvr>
                                        <p:cTn id="14" dur="500" fill="hold"/>
                                        <p:tgtEl>
                                          <p:spTgt spid="22531"/>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2531"/>
                                        </p:tgtEl>
                                        <p:attrNameLst>
                                          <p:attrName>ppt_y</p:attrName>
                                        </p:attrNameLst>
                                      </p:cBhvr>
                                      <p:tavLst>
                                        <p:tav tm="0">
                                          <p:val>
                                            <p:strVal val="#ppt_y"/>
                                          </p:val>
                                        </p:tav>
                                        <p:tav tm="100000">
                                          <p:val>
                                            <p:strVal val="#ppt_y"/>
                                          </p:val>
                                        </p:tav>
                                      </p:tavLst>
                                    </p:anim>
                                    <p:anim calcmode="lin" valueType="num">
                                      <p:cBhvr>
                                        <p:cTn id="16" dur="500" fill="hold"/>
                                        <p:tgtEl>
                                          <p:spTgt spid="22531"/>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2531"/>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5122" name="Text Box 2">
            <a:hlinkClick r:id="rId2" action="ppaction://hlinksldjump"/>
          </p:cNvPr>
          <p:cNvSpPr txBox="1">
            <a:spLocks noChangeArrowheads="1"/>
          </p:cNvSpPr>
          <p:nvPr/>
        </p:nvSpPr>
        <p:spPr bwMode="auto">
          <a:xfrm>
            <a:off x="900113" y="620713"/>
            <a:ext cx="136842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a:solidFill>
                  <a:srgbClr val="0000CC"/>
                </a:solidFill>
                <a:hlinkClick r:id="rId2" action="ppaction://hlinksldjump"/>
              </a:rPr>
              <a:t>作者</a:t>
            </a:r>
            <a:endParaRPr lang="zh-CN" altLang="en-US" sz="3200">
              <a:solidFill>
                <a:srgbClr val="0000CC"/>
              </a:solidFill>
            </a:endParaRPr>
          </a:p>
        </p:txBody>
      </p:sp>
      <p:sp>
        <p:nvSpPr>
          <p:cNvPr id="5123" name="Text Box 3"/>
          <p:cNvSpPr txBox="1">
            <a:spLocks noChangeArrowheads="1"/>
          </p:cNvSpPr>
          <p:nvPr/>
        </p:nvSpPr>
        <p:spPr bwMode="auto">
          <a:xfrm>
            <a:off x="900113" y="1484313"/>
            <a:ext cx="208756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a:solidFill>
                  <a:srgbClr val="0000CC"/>
                </a:solidFill>
                <a:hlinkClick r:id="rId3" action="ppaction://hlinksldjump"/>
              </a:rPr>
              <a:t>欣赏导入</a:t>
            </a:r>
            <a:endParaRPr lang="zh-CN" altLang="en-US" sz="2800">
              <a:solidFill>
                <a:srgbClr val="0000CC"/>
              </a:solidFill>
            </a:endParaRPr>
          </a:p>
        </p:txBody>
      </p:sp>
      <p:sp>
        <p:nvSpPr>
          <p:cNvPr id="5124" name="Text Box 4"/>
          <p:cNvSpPr txBox="1">
            <a:spLocks noChangeArrowheads="1"/>
          </p:cNvSpPr>
          <p:nvPr/>
        </p:nvSpPr>
        <p:spPr bwMode="auto">
          <a:xfrm>
            <a:off x="900113" y="2276475"/>
            <a:ext cx="165576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a:solidFill>
                  <a:srgbClr val="0000CC"/>
                </a:solidFill>
                <a:hlinkClick r:id="rId4" action="ppaction://hlinksldjump"/>
              </a:rPr>
              <a:t>字音检测</a:t>
            </a:r>
            <a:endParaRPr lang="zh-CN" altLang="en-US" sz="2800">
              <a:solidFill>
                <a:srgbClr val="0000CC"/>
              </a:solidFill>
            </a:endParaRPr>
          </a:p>
        </p:txBody>
      </p:sp>
      <p:sp>
        <p:nvSpPr>
          <p:cNvPr id="5125" name="Text Box 5"/>
          <p:cNvSpPr txBox="1">
            <a:spLocks noChangeArrowheads="1"/>
          </p:cNvSpPr>
          <p:nvPr/>
        </p:nvSpPr>
        <p:spPr bwMode="auto">
          <a:xfrm>
            <a:off x="827088" y="3068638"/>
            <a:ext cx="22320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a:solidFill>
                  <a:srgbClr val="0000CC"/>
                </a:solidFill>
                <a:hlinkClick r:id="rId5" action="ppaction://hlinksldjump"/>
              </a:rPr>
              <a:t>整体感知</a:t>
            </a:r>
            <a:endParaRPr lang="zh-CN" altLang="en-US" sz="2800">
              <a:solidFill>
                <a:srgbClr val="0000CC"/>
              </a:solidFill>
            </a:endParaRPr>
          </a:p>
        </p:txBody>
      </p:sp>
      <p:sp>
        <p:nvSpPr>
          <p:cNvPr id="5126" name="Text Box 6">
            <a:hlinkClick r:id="rId6" action="ppaction://hlinksldjump"/>
          </p:cNvPr>
          <p:cNvSpPr txBox="1">
            <a:spLocks noChangeArrowheads="1"/>
          </p:cNvSpPr>
          <p:nvPr/>
        </p:nvSpPr>
        <p:spPr bwMode="auto">
          <a:xfrm>
            <a:off x="900113" y="3860800"/>
            <a:ext cx="22320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a:solidFill>
                  <a:srgbClr val="0000CC"/>
                </a:solidFill>
                <a:hlinkClick r:id="rId6" action="ppaction://hlinksldjump"/>
              </a:rPr>
              <a:t>学习课文</a:t>
            </a:r>
            <a:endParaRPr lang="zh-CN" altLang="en-US" sz="2800">
              <a:solidFill>
                <a:srgbClr val="0000CC"/>
              </a:solidFill>
            </a:endParaRPr>
          </a:p>
        </p:txBody>
      </p:sp>
      <p:sp>
        <p:nvSpPr>
          <p:cNvPr id="5127" name="Text Box 7"/>
          <p:cNvSpPr txBox="1">
            <a:spLocks noChangeArrowheads="1"/>
          </p:cNvSpPr>
          <p:nvPr/>
        </p:nvSpPr>
        <p:spPr bwMode="auto">
          <a:xfrm>
            <a:off x="900113" y="4797425"/>
            <a:ext cx="187166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a:solidFill>
                  <a:srgbClr val="0000CC"/>
                </a:solidFill>
                <a:hlinkClick r:id="rId7" action="ppaction://hlinksldjump"/>
              </a:rPr>
              <a:t>布置作业</a:t>
            </a:r>
            <a:endParaRPr lang="zh-CN" altLang="en-US" sz="2800">
              <a:solidFill>
                <a:srgbClr val="0000CC"/>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23554" name="Picture 2" descr="SHFQ011"/>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0" y="0"/>
            <a:ext cx="6948488" cy="6192838"/>
          </a:xfrm>
          <a:noFill/>
          <a:ln/>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55" name="Text Box 3"/>
          <p:cNvSpPr txBox="1">
            <a:spLocks noChangeArrowheads="1"/>
          </p:cNvSpPr>
          <p:nvPr/>
        </p:nvSpPr>
        <p:spPr bwMode="auto">
          <a:xfrm>
            <a:off x="6327775" y="1125538"/>
            <a:ext cx="1831975" cy="540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r>
              <a:rPr lang="en-US" altLang="zh-CN" sz="3600">
                <a:solidFill>
                  <a:srgbClr val="0000CC"/>
                </a:solidFill>
              </a:rPr>
              <a:t>2</a:t>
            </a:r>
            <a:r>
              <a:rPr lang="zh-CN" altLang="en-US" sz="3600">
                <a:solidFill>
                  <a:srgbClr val="0000CC"/>
                </a:solidFill>
              </a:rPr>
              <a:t>、请你说说从哪些句子或词语中可以看出大雁的快乐。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plus(in)">
                                      <p:cBhvr>
                                        <p:cTn id="7" dur="2000"/>
                                        <p:tgtEl>
                                          <p:spTgt spid="235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23555"/>
                                        </p:tgtEl>
                                        <p:attrNameLst>
                                          <p:attrName>style.visibility</p:attrName>
                                        </p:attrNameLst>
                                      </p:cBhvr>
                                      <p:to>
                                        <p:strVal val="visible"/>
                                      </p:to>
                                    </p:set>
                                    <p:anim calcmode="lin" valueType="num">
                                      <p:cBhvr>
                                        <p:cTn id="12" dur="500" fill="hold"/>
                                        <p:tgtEl>
                                          <p:spTgt spid="23555"/>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3555"/>
                                        </p:tgtEl>
                                        <p:attrNameLst>
                                          <p:attrName>ppt_y</p:attrName>
                                        </p:attrNameLst>
                                      </p:cBhvr>
                                      <p:tavLst>
                                        <p:tav tm="0">
                                          <p:val>
                                            <p:strVal val="#ppt_y"/>
                                          </p:val>
                                        </p:tav>
                                        <p:tav tm="100000">
                                          <p:val>
                                            <p:strVal val="#ppt_y"/>
                                          </p:val>
                                        </p:tav>
                                      </p:tavLst>
                                    </p:anim>
                                    <p:anim calcmode="lin" valueType="num">
                                      <p:cBhvr>
                                        <p:cTn id="14" dur="500" fill="hold"/>
                                        <p:tgtEl>
                                          <p:spTgt spid="23555"/>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355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3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250825" y="4076700"/>
            <a:ext cx="8640763"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4800">
                <a:ea typeface="华文行楷" panose="02010800040101010101" pitchFamily="2" charset="-122"/>
              </a:rPr>
              <a:t>  3</a:t>
            </a:r>
            <a:r>
              <a:rPr lang="zh-CN" altLang="en-US" sz="4800">
                <a:ea typeface="华文行楷" panose="02010800040101010101" pitchFamily="2" charset="-122"/>
              </a:rPr>
              <a:t>、</a:t>
            </a:r>
            <a:r>
              <a:rPr lang="zh-CN" altLang="en-US" sz="3600">
                <a:ea typeface="华文行楷" panose="02010800040101010101" pitchFamily="2" charset="-122"/>
              </a:rPr>
              <a:t>请你说说哪些句子或词语写出了大雁的悲伤。</a:t>
            </a:r>
          </a:p>
        </p:txBody>
      </p:sp>
      <p:pic>
        <p:nvPicPr>
          <p:cNvPr id="24579" name="Picture 3" descr="bird12"/>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964613" cy="4581525"/>
          </a:xfrm>
          <a:prstGeom prst="rect">
            <a:avLst/>
          </a:prstGeom>
          <a:noFill/>
          <a:extLst>
            <a:ext uri="{909E8E84-426E-40DD-AFC4-6F175D3DCCD1}">
              <a14:hiddenFill xmlns:a14="http://schemas.microsoft.com/office/drawing/2010/main">
                <a:solidFill>
                  <a:srgbClr val="FFFFFF"/>
                </a:solidFill>
              </a14:hiddenFill>
            </a:ext>
          </a:extLst>
        </p:spPr>
      </p:pic>
      <p:sp>
        <p:nvSpPr>
          <p:cNvPr id="24580" name="Text Box 4"/>
          <p:cNvSpPr txBox="1">
            <a:spLocks noChangeArrowheads="1"/>
          </p:cNvSpPr>
          <p:nvPr/>
        </p:nvSpPr>
        <p:spPr bwMode="auto">
          <a:xfrm>
            <a:off x="0" y="5707063"/>
            <a:ext cx="9107488"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4800">
                <a:ea typeface="华文行楷" panose="02010800040101010101" pitchFamily="2"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4579"/>
                                        </p:tgtEl>
                                        <p:attrNameLst>
                                          <p:attrName>style.visibility</p:attrName>
                                        </p:attrNameLst>
                                      </p:cBhvr>
                                      <p:to>
                                        <p:strVal val="visible"/>
                                      </p:to>
                                    </p:set>
                                  </p:childTnLst>
                                </p:cTn>
                              </p:par>
                              <p:par>
                                <p:cTn id="7" presetID="1" presetClass="entr" presetSubtype="0" fill="hold" grpId="0" nodeType="withEffect">
                                  <p:stCondLst>
                                    <p:cond delay="0"/>
                                  </p:stCondLst>
                                  <p:iterate type="lt">
                                    <p:tmAbs val="0"/>
                                  </p:iterate>
                                  <p:childTnLst>
                                    <p:set>
                                      <p:cBhvr>
                                        <p:cTn id="8" dur="1" fill="hold">
                                          <p:stCondLst>
                                            <p:cond delay="0"/>
                                          </p:stCondLst>
                                        </p:cTn>
                                        <p:tgtEl>
                                          <p:spTgt spid="24578"/>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5" presetClass="entr" presetSubtype="10" fill="hold" nodeType="clickEffect">
                                  <p:stCondLst>
                                    <p:cond delay="0"/>
                                  </p:stCondLst>
                                  <p:childTnLst>
                                    <p:set>
                                      <p:cBhvr>
                                        <p:cTn id="12" dur="1" fill="hold">
                                          <p:stCondLst>
                                            <p:cond delay="0"/>
                                          </p:stCondLst>
                                        </p:cTn>
                                        <p:tgtEl>
                                          <p:spTgt spid="24579"/>
                                        </p:tgtEl>
                                        <p:attrNameLst>
                                          <p:attrName>style.visibility</p:attrName>
                                        </p:attrNameLst>
                                      </p:cBhvr>
                                      <p:to>
                                        <p:strVal val="visible"/>
                                      </p:to>
                                    </p:set>
                                    <p:animEffect transition="in" filter="checkerboard(across)">
                                      <p:cBhvr>
                                        <p:cTn id="13" dur="500"/>
                                        <p:tgtEl>
                                          <p:spTgt spid="24579"/>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1" presetClass="entr" presetSubtype="0" fill="hold" grpId="1" nodeType="clickEffect">
                                  <p:stCondLst>
                                    <p:cond delay="0"/>
                                  </p:stCondLst>
                                  <p:iterate type="lt">
                                    <p:tmPct val="10000"/>
                                  </p:iterate>
                                  <p:childTnLst>
                                    <p:set>
                                      <p:cBhvr>
                                        <p:cTn id="17" dur="1" fill="hold">
                                          <p:stCondLst>
                                            <p:cond delay="0"/>
                                          </p:stCondLst>
                                        </p:cTn>
                                        <p:tgtEl>
                                          <p:spTgt spid="24578"/>
                                        </p:tgtEl>
                                        <p:attrNameLst>
                                          <p:attrName>style.visibility</p:attrName>
                                        </p:attrNameLst>
                                      </p:cBhvr>
                                      <p:to>
                                        <p:strVal val="visible"/>
                                      </p:to>
                                    </p:set>
                                    <p:anim calcmode="lin" valueType="num">
                                      <p:cBhvr>
                                        <p:cTn id="18" dur="500" fill="hold"/>
                                        <p:tgtEl>
                                          <p:spTgt spid="2457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4578"/>
                                        </p:tgtEl>
                                        <p:attrNameLst>
                                          <p:attrName>ppt_y</p:attrName>
                                        </p:attrNameLst>
                                      </p:cBhvr>
                                      <p:tavLst>
                                        <p:tav tm="0">
                                          <p:val>
                                            <p:strVal val="#ppt_y"/>
                                          </p:val>
                                        </p:tav>
                                        <p:tav tm="100000">
                                          <p:val>
                                            <p:strVal val="#ppt_y"/>
                                          </p:val>
                                        </p:tav>
                                      </p:tavLst>
                                    </p:anim>
                                    <p:anim calcmode="lin" valueType="num">
                                      <p:cBhvr>
                                        <p:cTn id="20" dur="500" fill="hold"/>
                                        <p:tgtEl>
                                          <p:spTgt spid="2457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457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78" grpId="1"/>
    </p:bldLst>
  </p:timing>
</p:sld>
</file>

<file path=ppt/slides/slide22.xml><?xml version="1.0" encoding="utf-8"?>
<p:sld xmlns:a="http://schemas.openxmlformats.org/drawingml/2006/main" xmlns:r="http://schemas.openxmlformats.org/officeDocument/2006/relationships" xmlns:p="http://schemas.openxmlformats.org/presentationml/2006/main" showMasterSp="0" showMasterPhAnim="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499715" name="Text Box 3"/>
          <p:cNvSpPr>
            <a:spLocks noGrp="1" noChangeArrowheads="1"/>
          </p:cNvSpPr>
          <p:nvPr>
            <p:ph type="title" idx="4294967295"/>
          </p:nvPr>
        </p:nvSpPr>
        <p:spPr>
          <a:xfrm>
            <a:off x="827088" y="5715000"/>
            <a:ext cx="7772400" cy="1143000"/>
          </a:xfrm>
          <a:noFill/>
          <a:ln/>
        </p:spPr>
        <p:txBody>
          <a:bodyPr anchor="ctr"/>
          <a:lstStyle/>
          <a:p>
            <a:pPr>
              <a:spcBef>
                <a:spcPct val="50000"/>
              </a:spcBef>
            </a:pPr>
            <a:r>
              <a:rPr lang="en-US" altLang="zh-CN" sz="2800" b="1">
                <a:solidFill>
                  <a:srgbClr val="FF0066"/>
                </a:solidFill>
                <a:latin typeface="宋体" panose="02010600030101010101" pitchFamily="2" charset="-122"/>
              </a:rPr>
              <a:t>   </a:t>
            </a:r>
          </a:p>
        </p:txBody>
      </p:sp>
      <p:sp>
        <p:nvSpPr>
          <p:cNvPr id="25603" name="Text Box 3"/>
          <p:cNvSpPr txBox="1">
            <a:spLocks noChangeArrowheads="1"/>
          </p:cNvSpPr>
          <p:nvPr/>
        </p:nvSpPr>
        <p:spPr bwMode="auto">
          <a:xfrm>
            <a:off x="2124075" y="404813"/>
            <a:ext cx="34575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400" b="1">
                <a:solidFill>
                  <a:srgbClr val="FF0066"/>
                </a:solidFill>
              </a:rPr>
              <a:t>精读品析</a:t>
            </a:r>
          </a:p>
        </p:txBody>
      </p:sp>
      <p:sp>
        <p:nvSpPr>
          <p:cNvPr id="25604" name="Text Box 4"/>
          <p:cNvSpPr txBox="1">
            <a:spLocks noChangeArrowheads="1"/>
          </p:cNvSpPr>
          <p:nvPr/>
        </p:nvSpPr>
        <p:spPr bwMode="auto">
          <a:xfrm>
            <a:off x="1403350" y="1412875"/>
            <a:ext cx="77406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a:solidFill>
                  <a:srgbClr val="FF0066"/>
                </a:solidFill>
              </a:rPr>
              <a:t>仔细体会下面的句子，说说这些句子所表达的思想感情。</a:t>
            </a:r>
          </a:p>
        </p:txBody>
      </p:sp>
      <p:sp>
        <p:nvSpPr>
          <p:cNvPr id="25605" name="Text Box 5"/>
          <p:cNvSpPr txBox="1">
            <a:spLocks noChangeArrowheads="1"/>
          </p:cNvSpPr>
          <p:nvPr/>
        </p:nvSpPr>
        <p:spPr bwMode="auto">
          <a:xfrm>
            <a:off x="395288" y="2636838"/>
            <a:ext cx="8497887"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rgbClr val="0000FF"/>
                </a:solidFill>
              </a:rPr>
              <a:t>1</a:t>
            </a:r>
            <a:r>
              <a:rPr lang="zh-CN" altLang="en-US" sz="2800" b="1">
                <a:solidFill>
                  <a:srgbClr val="0000FF"/>
                </a:solidFill>
              </a:rPr>
              <a:t>．一只燕子的来临说明不了春天，但当一群大雁冲破了三月暖流的雾霭时，春天就来到了</a:t>
            </a:r>
          </a:p>
        </p:txBody>
      </p:sp>
      <p:sp>
        <p:nvSpPr>
          <p:cNvPr id="25606" name="Text Box 6"/>
          <p:cNvSpPr txBox="1">
            <a:spLocks noChangeArrowheads="1"/>
          </p:cNvSpPr>
          <p:nvPr/>
        </p:nvSpPr>
        <p:spPr bwMode="auto">
          <a:xfrm>
            <a:off x="1547813" y="3500438"/>
            <a:ext cx="7056437"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2800" b="1"/>
              <a:t>这一句写出了大雁带给人们春天的气息，她是春天的使者。</a:t>
            </a:r>
          </a:p>
        </p:txBody>
      </p:sp>
      <p:sp>
        <p:nvSpPr>
          <p:cNvPr id="25607" name="Text Box 7"/>
          <p:cNvSpPr txBox="1">
            <a:spLocks noChangeArrowheads="1"/>
          </p:cNvSpPr>
          <p:nvPr/>
        </p:nvSpPr>
        <p:spPr bwMode="auto">
          <a:xfrm>
            <a:off x="539750" y="4365625"/>
            <a:ext cx="7272338"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rgbClr val="0000FF"/>
                </a:solidFill>
              </a:rPr>
              <a:t>2</a:t>
            </a:r>
            <a:r>
              <a:rPr lang="zh-CN" altLang="en-US" sz="2800" b="1">
                <a:solidFill>
                  <a:srgbClr val="0000FF"/>
                </a:solidFill>
              </a:rPr>
              <a:t>．一触到水，我们刚到的客人就叫起来，它们溅起的水花使那脆弱的香蒲抖落掉身上的冬天。</a:t>
            </a:r>
          </a:p>
        </p:txBody>
      </p:sp>
      <p:sp>
        <p:nvSpPr>
          <p:cNvPr id="25608" name="Text Box 8"/>
          <p:cNvSpPr txBox="1">
            <a:spLocks noChangeArrowheads="1"/>
          </p:cNvSpPr>
          <p:nvPr/>
        </p:nvSpPr>
        <p:spPr bwMode="auto">
          <a:xfrm>
            <a:off x="1116013" y="5734050"/>
            <a:ext cx="63373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2800" b="1"/>
              <a:t>这句表达了人们对大雁的喜爱与期盼。</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499715"/>
                                        </p:tgtEl>
                                        <p:attrNameLst>
                                          <p:attrName>style.visibility</p:attrName>
                                        </p:attrNameLst>
                                      </p:cBhvr>
                                      <p:to>
                                        <p:strVal val="visible"/>
                                      </p:to>
                                    </p:set>
                                    <p:anim calcmode="lin" valueType="num">
                                      <p:cBhvr additive="base">
                                        <p:cTn id="7" dur="500" fill="hold"/>
                                        <p:tgtEl>
                                          <p:spTgt spid="499715"/>
                                        </p:tgtEl>
                                        <p:attrNameLst>
                                          <p:attrName>ppt_x</p:attrName>
                                        </p:attrNameLst>
                                      </p:cBhvr>
                                      <p:tavLst>
                                        <p:tav tm="0">
                                          <p:val>
                                            <p:strVal val="1+#ppt_w/2"/>
                                          </p:val>
                                        </p:tav>
                                        <p:tav tm="100000">
                                          <p:val>
                                            <p:strVal val="#ppt_x"/>
                                          </p:val>
                                        </p:tav>
                                      </p:tavLst>
                                    </p:anim>
                                    <p:anim calcmode="lin" valueType="num">
                                      <p:cBhvr additive="base">
                                        <p:cTn id="8" dur="500" fill="hold"/>
                                        <p:tgtEl>
                                          <p:spTgt spid="499715"/>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25606"/>
                                        </p:tgtEl>
                                        <p:attrNameLst>
                                          <p:attrName>style.visibility</p:attrName>
                                        </p:attrNameLst>
                                      </p:cBhvr>
                                      <p:to>
                                        <p:strVal val="visible"/>
                                      </p:to>
                                    </p:set>
                                    <p:anim calcmode="lin" valueType="num">
                                      <p:cBhvr>
                                        <p:cTn id="13" dur="500" fill="hold"/>
                                        <p:tgtEl>
                                          <p:spTgt spid="2560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5606"/>
                                        </p:tgtEl>
                                        <p:attrNameLst>
                                          <p:attrName>ppt_y</p:attrName>
                                        </p:attrNameLst>
                                      </p:cBhvr>
                                      <p:tavLst>
                                        <p:tav tm="0">
                                          <p:val>
                                            <p:strVal val="#ppt_y"/>
                                          </p:val>
                                        </p:tav>
                                        <p:tav tm="100000">
                                          <p:val>
                                            <p:strVal val="#ppt_y"/>
                                          </p:val>
                                        </p:tav>
                                      </p:tavLst>
                                    </p:anim>
                                    <p:anim calcmode="lin" valueType="num">
                                      <p:cBhvr>
                                        <p:cTn id="15" dur="500" fill="hold"/>
                                        <p:tgtEl>
                                          <p:spTgt spid="2560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560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560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7" presetClass="entr" presetSubtype="0" fill="hold" grpId="0" nodeType="clickEffect">
                                  <p:stCondLst>
                                    <p:cond delay="0"/>
                                  </p:stCondLst>
                                  <p:iterate type="lt">
                                    <p:tmPct val="50000"/>
                                  </p:iterate>
                                  <p:childTnLst>
                                    <p:set>
                                      <p:cBhvr>
                                        <p:cTn id="21" dur="1" fill="hold">
                                          <p:stCondLst>
                                            <p:cond delay="0"/>
                                          </p:stCondLst>
                                        </p:cTn>
                                        <p:tgtEl>
                                          <p:spTgt spid="25608"/>
                                        </p:tgtEl>
                                        <p:attrNameLst>
                                          <p:attrName>style.visibility</p:attrName>
                                        </p:attrNameLst>
                                      </p:cBhvr>
                                      <p:to>
                                        <p:strVal val="visible"/>
                                      </p:to>
                                    </p:set>
                                    <p:anim calcmode="discrete" valueType="clr">
                                      <p:cBhvr override="childStyle">
                                        <p:cTn id="22" dur="80"/>
                                        <p:tgtEl>
                                          <p:spTgt spid="25608"/>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25608"/>
                                        </p:tgtEl>
                                        <p:attrNameLst>
                                          <p:attrName>fillcolor</p:attrName>
                                        </p:attrNameLst>
                                      </p:cBhvr>
                                      <p:tavLst>
                                        <p:tav tm="0">
                                          <p:val>
                                            <p:clrVal>
                                              <a:schemeClr val="accent2"/>
                                            </p:clrVal>
                                          </p:val>
                                        </p:tav>
                                        <p:tav tm="50000">
                                          <p:val>
                                            <p:clrVal>
                                              <a:schemeClr val="hlink"/>
                                            </p:clrVal>
                                          </p:val>
                                        </p:tav>
                                      </p:tavLst>
                                    </p:anim>
                                    <p:set>
                                      <p:cBhvr>
                                        <p:cTn id="24" dur="80"/>
                                        <p:tgtEl>
                                          <p:spTgt spid="2560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9715" grpId="0" autoUpdateAnimBg="0"/>
      <p:bldP spid="25606" grpId="0"/>
      <p:bldP spid="25608"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611188" y="836613"/>
            <a:ext cx="7848600"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rgbClr val="0000FF"/>
                </a:solidFill>
              </a:rPr>
              <a:t>3</a:t>
            </a:r>
            <a:r>
              <a:rPr lang="zh-CN" altLang="en-US" sz="2800" b="1">
                <a:solidFill>
                  <a:srgbClr val="0000FF"/>
                </a:solidFill>
              </a:rPr>
              <a:t>．在这种每年一度的迁徙中，整个大陆获得的是从三月的天空洒下来的一首有益无损的带有野性的诗歌。</a:t>
            </a:r>
          </a:p>
        </p:txBody>
      </p:sp>
      <p:sp>
        <p:nvSpPr>
          <p:cNvPr id="26627" name="Text Box 3"/>
          <p:cNvSpPr txBox="1">
            <a:spLocks noChangeArrowheads="1"/>
          </p:cNvSpPr>
          <p:nvPr/>
        </p:nvSpPr>
        <p:spPr bwMode="auto">
          <a:xfrm>
            <a:off x="827088" y="2636838"/>
            <a:ext cx="72009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2800" b="1">
                <a:solidFill>
                  <a:schemeClr val="tx2"/>
                </a:solidFill>
              </a:rPr>
              <a:t>此句写出了大雁在每年一度的迁徙中给人们的生活带来了无穷的乐趣。</a:t>
            </a:r>
            <a:endParaRPr lang="zh-CN" altLang="en-US" sz="2800" b="1">
              <a:solidFill>
                <a:schemeClr val="tx2"/>
              </a:solidFill>
            </a:endParaRPr>
          </a:p>
        </p:txBody>
      </p:sp>
      <p:pic>
        <p:nvPicPr>
          <p:cNvPr id="26628" name="Picture 4" descr="双人花篮"/>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3716338"/>
            <a:ext cx="5761038" cy="29543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6627"/>
                                        </p:tgtEl>
                                        <p:attrNameLst>
                                          <p:attrName>style.visibility</p:attrName>
                                        </p:attrNameLst>
                                      </p:cBhvr>
                                      <p:to>
                                        <p:strVal val="visible"/>
                                      </p:to>
                                    </p:set>
                                    <p:anim calcmode="discrete" valueType="clr">
                                      <p:cBhvr override="childStyle">
                                        <p:cTn id="7" dur="80"/>
                                        <p:tgtEl>
                                          <p:spTgt spid="2662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6627"/>
                                        </p:tgtEl>
                                        <p:attrNameLst>
                                          <p:attrName>fillcolor</p:attrName>
                                        </p:attrNameLst>
                                      </p:cBhvr>
                                      <p:tavLst>
                                        <p:tav tm="0">
                                          <p:val>
                                            <p:clrVal>
                                              <a:schemeClr val="accent2"/>
                                            </p:clrVal>
                                          </p:val>
                                        </p:tav>
                                        <p:tav tm="50000">
                                          <p:val>
                                            <p:clrVal>
                                              <a:schemeClr val="hlink"/>
                                            </p:clrVal>
                                          </p:val>
                                        </p:tav>
                                      </p:tavLst>
                                    </p:anim>
                                    <p:set>
                                      <p:cBhvr>
                                        <p:cTn id="9" dur="80"/>
                                        <p:tgtEl>
                                          <p:spTgt spid="2662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64516" name="Text Box 4"/>
          <p:cNvSpPr txBox="1">
            <a:spLocks noChangeArrowheads="1"/>
          </p:cNvSpPr>
          <p:nvPr/>
        </p:nvSpPr>
        <p:spPr bwMode="auto">
          <a:xfrm>
            <a:off x="1116013" y="908050"/>
            <a:ext cx="22320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a:solidFill>
                  <a:srgbClr val="3333FF"/>
                </a:solidFill>
              </a:rPr>
              <a:t>南飞的大雁</a:t>
            </a:r>
            <a:r>
              <a:rPr lang="zh-CN" altLang="en-US" sz="2800"/>
              <a:t>  </a:t>
            </a:r>
          </a:p>
        </p:txBody>
      </p:sp>
      <p:sp>
        <p:nvSpPr>
          <p:cNvPr id="64517" name="Text Box 5"/>
          <p:cNvSpPr txBox="1">
            <a:spLocks noChangeArrowheads="1"/>
          </p:cNvSpPr>
          <p:nvPr/>
        </p:nvSpPr>
        <p:spPr bwMode="auto">
          <a:xfrm>
            <a:off x="4572000" y="1052513"/>
            <a:ext cx="13684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 </a:t>
            </a:r>
            <a:r>
              <a:rPr lang="zh-CN" altLang="en-US" sz="2800">
                <a:solidFill>
                  <a:srgbClr val="FF00FF"/>
                </a:solidFill>
              </a:rPr>
              <a:t>善性</a:t>
            </a:r>
          </a:p>
        </p:txBody>
      </p:sp>
      <p:sp>
        <p:nvSpPr>
          <p:cNvPr id="64519" name="Text Box 7"/>
          <p:cNvSpPr txBox="1">
            <a:spLocks noChangeArrowheads="1"/>
          </p:cNvSpPr>
          <p:nvPr/>
        </p:nvSpPr>
        <p:spPr bwMode="auto">
          <a:xfrm>
            <a:off x="900113" y="2060575"/>
            <a:ext cx="424973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  </a:t>
            </a:r>
            <a:r>
              <a:rPr lang="zh-CN" altLang="en-US" sz="2800">
                <a:solidFill>
                  <a:srgbClr val="3333FF"/>
                </a:solidFill>
              </a:rPr>
              <a:t>通过描写   春雁觅食</a:t>
            </a:r>
            <a:r>
              <a:rPr lang="zh-CN" altLang="en-US"/>
              <a:t>       </a:t>
            </a:r>
          </a:p>
        </p:txBody>
      </p:sp>
      <p:sp>
        <p:nvSpPr>
          <p:cNvPr id="64520" name="Text Box 8"/>
          <p:cNvSpPr txBox="1">
            <a:spLocks noChangeArrowheads="1"/>
          </p:cNvSpPr>
          <p:nvPr/>
        </p:nvSpPr>
        <p:spPr bwMode="auto">
          <a:xfrm>
            <a:off x="4572000" y="2060575"/>
            <a:ext cx="12239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 </a:t>
            </a:r>
            <a:r>
              <a:rPr lang="zh-CN" altLang="en-US" sz="2800">
                <a:solidFill>
                  <a:srgbClr val="FF00FF"/>
                </a:solidFill>
              </a:rPr>
              <a:t>友情  </a:t>
            </a:r>
            <a:r>
              <a:rPr lang="zh-CN" altLang="en-US"/>
              <a:t> </a:t>
            </a:r>
          </a:p>
        </p:txBody>
      </p:sp>
      <p:sp>
        <p:nvSpPr>
          <p:cNvPr id="64521" name="Text Box 9"/>
          <p:cNvSpPr txBox="1">
            <a:spLocks noChangeArrowheads="1"/>
          </p:cNvSpPr>
          <p:nvPr/>
        </p:nvSpPr>
        <p:spPr bwMode="auto">
          <a:xfrm>
            <a:off x="1116013" y="1484313"/>
            <a:ext cx="20161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a:solidFill>
                  <a:srgbClr val="3333FF"/>
                </a:solidFill>
              </a:rPr>
              <a:t>大雁归来  </a:t>
            </a:r>
          </a:p>
        </p:txBody>
      </p:sp>
      <p:sp>
        <p:nvSpPr>
          <p:cNvPr id="64522" name="Text Box 10"/>
          <p:cNvSpPr txBox="1">
            <a:spLocks noChangeArrowheads="1"/>
          </p:cNvSpPr>
          <p:nvPr/>
        </p:nvSpPr>
        <p:spPr bwMode="auto">
          <a:xfrm>
            <a:off x="1187450" y="2636838"/>
            <a:ext cx="151288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a:solidFill>
                  <a:srgbClr val="3333FF"/>
                </a:solidFill>
              </a:rPr>
              <a:t>孤雁</a:t>
            </a:r>
          </a:p>
        </p:txBody>
      </p:sp>
      <p:sp>
        <p:nvSpPr>
          <p:cNvPr id="64523" name="Text Box 11"/>
          <p:cNvSpPr txBox="1">
            <a:spLocks noChangeArrowheads="1"/>
          </p:cNvSpPr>
          <p:nvPr/>
        </p:nvSpPr>
        <p:spPr bwMode="auto">
          <a:xfrm>
            <a:off x="4643438" y="3284538"/>
            <a:ext cx="100806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800">
                <a:solidFill>
                  <a:srgbClr val="FF00FF"/>
                </a:solidFill>
              </a:rPr>
              <a:t>亲情</a:t>
            </a:r>
          </a:p>
        </p:txBody>
      </p:sp>
      <p:sp>
        <p:nvSpPr>
          <p:cNvPr id="64524" name="Text Box 12"/>
          <p:cNvSpPr txBox="1">
            <a:spLocks noChangeArrowheads="1"/>
          </p:cNvSpPr>
          <p:nvPr/>
        </p:nvSpPr>
        <p:spPr bwMode="auto">
          <a:xfrm>
            <a:off x="1116013" y="3141663"/>
            <a:ext cx="3455987"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800">
                <a:solidFill>
                  <a:srgbClr val="3333FF"/>
                </a:solidFill>
              </a:rPr>
              <a:t>四月夜间大雁群居的鸣叫        </a:t>
            </a:r>
          </a:p>
        </p:txBody>
      </p:sp>
      <p:sp>
        <p:nvSpPr>
          <p:cNvPr id="64525" name="AutoShape 13"/>
          <p:cNvSpPr>
            <a:spLocks/>
          </p:cNvSpPr>
          <p:nvPr/>
        </p:nvSpPr>
        <p:spPr bwMode="auto">
          <a:xfrm>
            <a:off x="5724525" y="1341438"/>
            <a:ext cx="360363" cy="2305050"/>
          </a:xfrm>
          <a:prstGeom prst="rightBrace">
            <a:avLst>
              <a:gd name="adj1" fmla="val 53304"/>
              <a:gd name="adj2" fmla="val 41116"/>
            </a:avLst>
          </a:prstGeom>
          <a:solidFill>
            <a:schemeClr val="bg1"/>
          </a:solidFill>
          <a:ln w="38100">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527" name="Text Box 15"/>
          <p:cNvSpPr txBox="1">
            <a:spLocks noChangeArrowheads="1"/>
          </p:cNvSpPr>
          <p:nvPr/>
        </p:nvSpPr>
        <p:spPr bwMode="auto">
          <a:xfrm>
            <a:off x="900113" y="4437063"/>
            <a:ext cx="14414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a:solidFill>
                  <a:srgbClr val="FF3300"/>
                </a:solidFill>
              </a:rPr>
              <a:t>知识性</a:t>
            </a:r>
          </a:p>
        </p:txBody>
      </p:sp>
      <p:sp>
        <p:nvSpPr>
          <p:cNvPr id="64528" name="Rectangle 16"/>
          <p:cNvSpPr>
            <a:spLocks noChangeArrowheads="1"/>
          </p:cNvSpPr>
          <p:nvPr/>
        </p:nvSpPr>
        <p:spPr bwMode="auto">
          <a:xfrm>
            <a:off x="3924300" y="4437063"/>
            <a:ext cx="14033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200">
                <a:solidFill>
                  <a:srgbClr val="CC3300"/>
                </a:solidFill>
              </a:rPr>
              <a:t>形象性</a:t>
            </a:r>
          </a:p>
        </p:txBody>
      </p:sp>
      <p:sp>
        <p:nvSpPr>
          <p:cNvPr id="64529" name="Rectangle 17"/>
          <p:cNvSpPr>
            <a:spLocks noChangeArrowheads="1"/>
          </p:cNvSpPr>
          <p:nvPr/>
        </p:nvSpPr>
        <p:spPr bwMode="auto">
          <a:xfrm>
            <a:off x="6372225" y="4437063"/>
            <a:ext cx="1728788"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200">
                <a:solidFill>
                  <a:srgbClr val="CC3300"/>
                </a:solidFill>
              </a:rPr>
              <a:t>抒情性</a:t>
            </a:r>
          </a:p>
        </p:txBody>
      </p:sp>
      <p:sp>
        <p:nvSpPr>
          <p:cNvPr id="64530" name="Rectangle 18"/>
          <p:cNvSpPr>
            <a:spLocks noChangeArrowheads="1"/>
          </p:cNvSpPr>
          <p:nvPr/>
        </p:nvSpPr>
        <p:spPr bwMode="auto">
          <a:xfrm>
            <a:off x="6175375" y="2060575"/>
            <a:ext cx="29686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800" b="1" i="1">
                <a:solidFill>
                  <a:srgbClr val="EB3415"/>
                </a:solidFill>
              </a:rPr>
              <a:t>抒发</a:t>
            </a:r>
            <a:r>
              <a:rPr lang="en-US" altLang="zh-CN" sz="2800" b="1" i="1">
                <a:solidFill>
                  <a:srgbClr val="EB3415"/>
                </a:solidFill>
              </a:rPr>
              <a:t>==</a:t>
            </a:r>
            <a:r>
              <a:rPr lang="zh-CN" altLang="en-US" sz="2800" b="1" i="1">
                <a:solidFill>
                  <a:srgbClr val="EB3415"/>
                </a:solidFill>
              </a:rPr>
              <a:t>爱鸟之情</a:t>
            </a:r>
            <a:r>
              <a:rPr lang="zh-CN" altLang="en-US" sz="2800">
                <a:solidFill>
                  <a:srgbClr val="00FF00"/>
                </a:solidFill>
              </a:rPr>
              <a:t> </a:t>
            </a:r>
            <a:r>
              <a:rPr lang="zh-CN" altLang="en-US"/>
              <a:t>  </a:t>
            </a:r>
          </a:p>
        </p:txBody>
      </p:sp>
      <p:sp>
        <p:nvSpPr>
          <p:cNvPr id="64531" name="Text Box 19"/>
          <p:cNvSpPr txBox="1">
            <a:spLocks noChangeArrowheads="1"/>
          </p:cNvSpPr>
          <p:nvPr/>
        </p:nvSpPr>
        <p:spPr bwMode="auto">
          <a:xfrm>
            <a:off x="33338" y="1341438"/>
            <a:ext cx="793750" cy="2303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zh-CN" altLang="en-US" sz="4000" b="1" i="1">
                <a:solidFill>
                  <a:srgbClr val="FF0000"/>
                </a:solidFill>
              </a:rPr>
              <a:t>大雁归来</a:t>
            </a:r>
          </a:p>
        </p:txBody>
      </p:sp>
      <p:sp>
        <p:nvSpPr>
          <p:cNvPr id="64532" name="Text Box 20"/>
          <p:cNvSpPr txBox="1">
            <a:spLocks noChangeArrowheads="1"/>
          </p:cNvSpPr>
          <p:nvPr/>
        </p:nvSpPr>
        <p:spPr bwMode="auto">
          <a:xfrm>
            <a:off x="1619250" y="5661025"/>
            <a:ext cx="27368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3600" b="1" i="1">
                <a:solidFill>
                  <a:schemeClr val="tx2"/>
                </a:solidFill>
                <a:ea typeface="才"/>
                <a:cs typeface="才"/>
              </a:rPr>
              <a:t>保护动物</a:t>
            </a:r>
          </a:p>
        </p:txBody>
      </p:sp>
      <p:sp>
        <p:nvSpPr>
          <p:cNvPr id="64533" name="Text Box 21"/>
          <p:cNvSpPr txBox="1">
            <a:spLocks noChangeArrowheads="1"/>
          </p:cNvSpPr>
          <p:nvPr/>
        </p:nvSpPr>
        <p:spPr bwMode="auto">
          <a:xfrm>
            <a:off x="4356100" y="5661025"/>
            <a:ext cx="34559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3600" b="1" i="1">
                <a:solidFill>
                  <a:srgbClr val="FF0000"/>
                </a:solidFill>
              </a:rPr>
              <a:t>珍爱动物</a:t>
            </a:r>
          </a:p>
        </p:txBody>
      </p:sp>
      <p:sp>
        <p:nvSpPr>
          <p:cNvPr id="64536" name="AutoShape 24"/>
          <p:cNvSpPr>
            <a:spLocks/>
          </p:cNvSpPr>
          <p:nvPr/>
        </p:nvSpPr>
        <p:spPr bwMode="auto">
          <a:xfrm rot="5400000">
            <a:off x="3994944" y="2277269"/>
            <a:ext cx="720725" cy="6192837"/>
          </a:xfrm>
          <a:prstGeom prst="rightBrace">
            <a:avLst>
              <a:gd name="adj1" fmla="val 71604"/>
              <a:gd name="adj2" fmla="val 45935"/>
            </a:avLst>
          </a:prstGeom>
          <a:solidFill>
            <a:schemeClr val="bg1"/>
          </a:solidFill>
          <a:ln w="38100">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4537" name="AutoShape 25"/>
          <p:cNvSpPr>
            <a:spLocks/>
          </p:cNvSpPr>
          <p:nvPr/>
        </p:nvSpPr>
        <p:spPr bwMode="auto">
          <a:xfrm rot="10800000">
            <a:off x="539750" y="981075"/>
            <a:ext cx="576263" cy="2593975"/>
          </a:xfrm>
          <a:prstGeom prst="rightBrace">
            <a:avLst>
              <a:gd name="adj1" fmla="val 37511"/>
              <a:gd name="adj2" fmla="val 41116"/>
            </a:avLst>
          </a:prstGeom>
          <a:solidFill>
            <a:schemeClr val="bg1"/>
          </a:solidFill>
          <a:ln w="38100">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4531"/>
                                        </p:tgtEl>
                                        <p:attrNameLst>
                                          <p:attrName>style.visibility</p:attrName>
                                        </p:attrNameLst>
                                      </p:cBhvr>
                                      <p:to>
                                        <p:strVal val="visible"/>
                                      </p:to>
                                    </p:set>
                                    <p:anim calcmode="lin" valueType="num">
                                      <p:cBhvr additive="base">
                                        <p:cTn id="7" dur="500" fill="hold"/>
                                        <p:tgtEl>
                                          <p:spTgt spid="64531"/>
                                        </p:tgtEl>
                                        <p:attrNameLst>
                                          <p:attrName>ppt_x</p:attrName>
                                        </p:attrNameLst>
                                      </p:cBhvr>
                                      <p:tavLst>
                                        <p:tav tm="0">
                                          <p:val>
                                            <p:strVal val="#ppt_x"/>
                                          </p:val>
                                        </p:tav>
                                        <p:tav tm="100000">
                                          <p:val>
                                            <p:strVal val="#ppt_x"/>
                                          </p:val>
                                        </p:tav>
                                      </p:tavLst>
                                    </p:anim>
                                    <p:anim calcmode="lin" valueType="num">
                                      <p:cBhvr additive="base">
                                        <p:cTn id="8" dur="500" fill="hold"/>
                                        <p:tgtEl>
                                          <p:spTgt spid="6453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37"/>
                                        </p:tgtEl>
                                        <p:attrNameLst>
                                          <p:attrName>style.visibility</p:attrName>
                                        </p:attrNameLst>
                                      </p:cBhvr>
                                      <p:to>
                                        <p:strVal val="visible"/>
                                      </p:to>
                                    </p:set>
                                    <p:anim calcmode="lin" valueType="num">
                                      <p:cBhvr additive="base">
                                        <p:cTn id="13" dur="500" fill="hold"/>
                                        <p:tgtEl>
                                          <p:spTgt spid="64537"/>
                                        </p:tgtEl>
                                        <p:attrNameLst>
                                          <p:attrName>ppt_x</p:attrName>
                                        </p:attrNameLst>
                                      </p:cBhvr>
                                      <p:tavLst>
                                        <p:tav tm="0">
                                          <p:val>
                                            <p:strVal val="0-#ppt_w/2"/>
                                          </p:val>
                                        </p:tav>
                                        <p:tav tm="100000">
                                          <p:val>
                                            <p:strVal val="#ppt_x"/>
                                          </p:val>
                                        </p:tav>
                                      </p:tavLst>
                                    </p:anim>
                                    <p:anim calcmode="lin" valueType="num">
                                      <p:cBhvr additive="base">
                                        <p:cTn id="14" dur="500" fill="hold"/>
                                        <p:tgtEl>
                                          <p:spTgt spid="6453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64516"/>
                                        </p:tgtEl>
                                        <p:attrNameLst>
                                          <p:attrName>style.visibility</p:attrName>
                                        </p:attrNameLst>
                                      </p:cBhvr>
                                      <p:to>
                                        <p:strVal val="visible"/>
                                      </p:to>
                                    </p:set>
                                    <p:anim calcmode="lin" valueType="num">
                                      <p:cBhvr additive="base">
                                        <p:cTn id="19" dur="500" fill="hold"/>
                                        <p:tgtEl>
                                          <p:spTgt spid="64516"/>
                                        </p:tgtEl>
                                        <p:attrNameLst>
                                          <p:attrName>ppt_x</p:attrName>
                                        </p:attrNameLst>
                                      </p:cBhvr>
                                      <p:tavLst>
                                        <p:tav tm="0">
                                          <p:val>
                                            <p:strVal val="1+#ppt_w/2"/>
                                          </p:val>
                                        </p:tav>
                                        <p:tav tm="100000">
                                          <p:val>
                                            <p:strVal val="#ppt_x"/>
                                          </p:val>
                                        </p:tav>
                                      </p:tavLst>
                                    </p:anim>
                                    <p:anim calcmode="lin" valueType="num">
                                      <p:cBhvr additive="base">
                                        <p:cTn id="20" dur="500" fill="hold"/>
                                        <p:tgtEl>
                                          <p:spTgt spid="6451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64521"/>
                                        </p:tgtEl>
                                        <p:attrNameLst>
                                          <p:attrName>style.visibility</p:attrName>
                                        </p:attrNameLst>
                                      </p:cBhvr>
                                      <p:to>
                                        <p:strVal val="visible"/>
                                      </p:to>
                                    </p:set>
                                    <p:anim calcmode="lin" valueType="num">
                                      <p:cBhvr additive="base">
                                        <p:cTn id="25" dur="500" fill="hold"/>
                                        <p:tgtEl>
                                          <p:spTgt spid="64521"/>
                                        </p:tgtEl>
                                        <p:attrNameLst>
                                          <p:attrName>ppt_x</p:attrName>
                                        </p:attrNameLst>
                                      </p:cBhvr>
                                      <p:tavLst>
                                        <p:tav tm="0">
                                          <p:val>
                                            <p:strVal val="1+#ppt_w/2"/>
                                          </p:val>
                                        </p:tav>
                                        <p:tav tm="100000">
                                          <p:val>
                                            <p:strVal val="#ppt_x"/>
                                          </p:val>
                                        </p:tav>
                                      </p:tavLst>
                                    </p:anim>
                                    <p:anim calcmode="lin" valueType="num">
                                      <p:cBhvr additive="base">
                                        <p:cTn id="26" dur="500" fill="hold"/>
                                        <p:tgtEl>
                                          <p:spTgt spid="64521"/>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64519"/>
                                        </p:tgtEl>
                                        <p:attrNameLst>
                                          <p:attrName>style.visibility</p:attrName>
                                        </p:attrNameLst>
                                      </p:cBhvr>
                                      <p:to>
                                        <p:strVal val="visible"/>
                                      </p:to>
                                    </p:set>
                                    <p:anim calcmode="lin" valueType="num">
                                      <p:cBhvr additive="base">
                                        <p:cTn id="31" dur="500" fill="hold"/>
                                        <p:tgtEl>
                                          <p:spTgt spid="64519"/>
                                        </p:tgtEl>
                                        <p:attrNameLst>
                                          <p:attrName>ppt_x</p:attrName>
                                        </p:attrNameLst>
                                      </p:cBhvr>
                                      <p:tavLst>
                                        <p:tav tm="0">
                                          <p:val>
                                            <p:strVal val="1+#ppt_w/2"/>
                                          </p:val>
                                        </p:tav>
                                        <p:tav tm="100000">
                                          <p:val>
                                            <p:strVal val="#ppt_x"/>
                                          </p:val>
                                        </p:tav>
                                      </p:tavLst>
                                    </p:anim>
                                    <p:anim calcmode="lin" valueType="num">
                                      <p:cBhvr additive="base">
                                        <p:cTn id="32" dur="500" fill="hold"/>
                                        <p:tgtEl>
                                          <p:spTgt spid="64519"/>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4522"/>
                                        </p:tgtEl>
                                        <p:attrNameLst>
                                          <p:attrName>style.visibility</p:attrName>
                                        </p:attrNameLst>
                                      </p:cBhvr>
                                      <p:to>
                                        <p:strVal val="visible"/>
                                      </p:to>
                                    </p:set>
                                    <p:anim calcmode="lin" valueType="num">
                                      <p:cBhvr additive="base">
                                        <p:cTn id="37" dur="500" fill="hold"/>
                                        <p:tgtEl>
                                          <p:spTgt spid="64522"/>
                                        </p:tgtEl>
                                        <p:attrNameLst>
                                          <p:attrName>ppt_x</p:attrName>
                                        </p:attrNameLst>
                                      </p:cBhvr>
                                      <p:tavLst>
                                        <p:tav tm="0">
                                          <p:val>
                                            <p:strVal val="#ppt_x"/>
                                          </p:val>
                                        </p:tav>
                                        <p:tav tm="100000">
                                          <p:val>
                                            <p:strVal val="#ppt_x"/>
                                          </p:val>
                                        </p:tav>
                                      </p:tavLst>
                                    </p:anim>
                                    <p:anim calcmode="lin" valueType="num">
                                      <p:cBhvr additive="base">
                                        <p:cTn id="38" dur="500" fill="hold"/>
                                        <p:tgtEl>
                                          <p:spTgt spid="64522"/>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4524"/>
                                        </p:tgtEl>
                                        <p:attrNameLst>
                                          <p:attrName>style.visibility</p:attrName>
                                        </p:attrNameLst>
                                      </p:cBhvr>
                                      <p:to>
                                        <p:strVal val="visible"/>
                                      </p:to>
                                    </p:set>
                                    <p:anim calcmode="lin" valueType="num">
                                      <p:cBhvr additive="base">
                                        <p:cTn id="43" dur="500" fill="hold"/>
                                        <p:tgtEl>
                                          <p:spTgt spid="64524"/>
                                        </p:tgtEl>
                                        <p:attrNameLst>
                                          <p:attrName>ppt_x</p:attrName>
                                        </p:attrNameLst>
                                      </p:cBhvr>
                                      <p:tavLst>
                                        <p:tav tm="0">
                                          <p:val>
                                            <p:strVal val="#ppt_x"/>
                                          </p:val>
                                        </p:tav>
                                        <p:tav tm="100000">
                                          <p:val>
                                            <p:strVal val="#ppt_x"/>
                                          </p:val>
                                        </p:tav>
                                      </p:tavLst>
                                    </p:anim>
                                    <p:anim calcmode="lin" valueType="num">
                                      <p:cBhvr additive="base">
                                        <p:cTn id="44" dur="500" fill="hold"/>
                                        <p:tgtEl>
                                          <p:spTgt spid="64524"/>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41" presetClass="entr" presetSubtype="0" fill="hold" grpId="0" nodeType="clickEffect">
                                  <p:stCondLst>
                                    <p:cond delay="0"/>
                                  </p:stCondLst>
                                  <p:iterate type="lt">
                                    <p:tmPct val="10000"/>
                                  </p:iterate>
                                  <p:childTnLst>
                                    <p:set>
                                      <p:cBhvr>
                                        <p:cTn id="48" dur="1" fill="hold">
                                          <p:stCondLst>
                                            <p:cond delay="0"/>
                                          </p:stCondLst>
                                        </p:cTn>
                                        <p:tgtEl>
                                          <p:spTgt spid="64517"/>
                                        </p:tgtEl>
                                        <p:attrNameLst>
                                          <p:attrName>style.visibility</p:attrName>
                                        </p:attrNameLst>
                                      </p:cBhvr>
                                      <p:to>
                                        <p:strVal val="visible"/>
                                      </p:to>
                                    </p:set>
                                    <p:anim calcmode="lin" valueType="num">
                                      <p:cBhvr>
                                        <p:cTn id="49" dur="500" fill="hold"/>
                                        <p:tgtEl>
                                          <p:spTgt spid="64517"/>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64517"/>
                                        </p:tgtEl>
                                        <p:attrNameLst>
                                          <p:attrName>ppt_y</p:attrName>
                                        </p:attrNameLst>
                                      </p:cBhvr>
                                      <p:tavLst>
                                        <p:tav tm="0">
                                          <p:val>
                                            <p:strVal val="#ppt_y"/>
                                          </p:val>
                                        </p:tav>
                                        <p:tav tm="100000">
                                          <p:val>
                                            <p:strVal val="#ppt_y"/>
                                          </p:val>
                                        </p:tav>
                                      </p:tavLst>
                                    </p:anim>
                                    <p:anim calcmode="lin" valueType="num">
                                      <p:cBhvr>
                                        <p:cTn id="51" dur="500" fill="hold"/>
                                        <p:tgtEl>
                                          <p:spTgt spid="64517"/>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64517"/>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64517"/>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41" presetClass="entr" presetSubtype="0" fill="hold" grpId="0" nodeType="clickEffect">
                                  <p:stCondLst>
                                    <p:cond delay="0"/>
                                  </p:stCondLst>
                                  <p:iterate type="lt">
                                    <p:tmPct val="10000"/>
                                  </p:iterate>
                                  <p:childTnLst>
                                    <p:set>
                                      <p:cBhvr>
                                        <p:cTn id="57" dur="1" fill="hold">
                                          <p:stCondLst>
                                            <p:cond delay="0"/>
                                          </p:stCondLst>
                                        </p:cTn>
                                        <p:tgtEl>
                                          <p:spTgt spid="64520"/>
                                        </p:tgtEl>
                                        <p:attrNameLst>
                                          <p:attrName>style.visibility</p:attrName>
                                        </p:attrNameLst>
                                      </p:cBhvr>
                                      <p:to>
                                        <p:strVal val="visible"/>
                                      </p:to>
                                    </p:set>
                                    <p:anim calcmode="lin" valueType="num">
                                      <p:cBhvr>
                                        <p:cTn id="58" dur="500" fill="hold"/>
                                        <p:tgtEl>
                                          <p:spTgt spid="6452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64520"/>
                                        </p:tgtEl>
                                        <p:attrNameLst>
                                          <p:attrName>ppt_y</p:attrName>
                                        </p:attrNameLst>
                                      </p:cBhvr>
                                      <p:tavLst>
                                        <p:tav tm="0">
                                          <p:val>
                                            <p:strVal val="#ppt_y"/>
                                          </p:val>
                                        </p:tav>
                                        <p:tav tm="100000">
                                          <p:val>
                                            <p:strVal val="#ppt_y"/>
                                          </p:val>
                                        </p:tav>
                                      </p:tavLst>
                                    </p:anim>
                                    <p:anim calcmode="lin" valueType="num">
                                      <p:cBhvr>
                                        <p:cTn id="60" dur="500" fill="hold"/>
                                        <p:tgtEl>
                                          <p:spTgt spid="6452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6452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64520"/>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41" presetClass="entr" presetSubtype="0" fill="hold" grpId="0" nodeType="clickEffect">
                                  <p:stCondLst>
                                    <p:cond delay="0"/>
                                  </p:stCondLst>
                                  <p:iterate type="lt">
                                    <p:tmPct val="10000"/>
                                  </p:iterate>
                                  <p:childTnLst>
                                    <p:set>
                                      <p:cBhvr>
                                        <p:cTn id="66" dur="1" fill="hold">
                                          <p:stCondLst>
                                            <p:cond delay="0"/>
                                          </p:stCondLst>
                                        </p:cTn>
                                        <p:tgtEl>
                                          <p:spTgt spid="64523"/>
                                        </p:tgtEl>
                                        <p:attrNameLst>
                                          <p:attrName>style.visibility</p:attrName>
                                        </p:attrNameLst>
                                      </p:cBhvr>
                                      <p:to>
                                        <p:strVal val="visible"/>
                                      </p:to>
                                    </p:set>
                                    <p:anim calcmode="lin" valueType="num">
                                      <p:cBhvr>
                                        <p:cTn id="67" dur="500" fill="hold"/>
                                        <p:tgtEl>
                                          <p:spTgt spid="64523"/>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64523"/>
                                        </p:tgtEl>
                                        <p:attrNameLst>
                                          <p:attrName>ppt_y</p:attrName>
                                        </p:attrNameLst>
                                      </p:cBhvr>
                                      <p:tavLst>
                                        <p:tav tm="0">
                                          <p:val>
                                            <p:strVal val="#ppt_y"/>
                                          </p:val>
                                        </p:tav>
                                        <p:tav tm="100000">
                                          <p:val>
                                            <p:strVal val="#ppt_y"/>
                                          </p:val>
                                        </p:tav>
                                      </p:tavLst>
                                    </p:anim>
                                    <p:anim calcmode="lin" valueType="num">
                                      <p:cBhvr>
                                        <p:cTn id="69" dur="500" fill="hold"/>
                                        <p:tgtEl>
                                          <p:spTgt spid="64523"/>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64523"/>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64523"/>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2" presetClass="entr" presetSubtype="8" fill="hold" grpId="0" nodeType="clickEffect">
                                  <p:stCondLst>
                                    <p:cond delay="0"/>
                                  </p:stCondLst>
                                  <p:childTnLst>
                                    <p:set>
                                      <p:cBhvr>
                                        <p:cTn id="75" dur="1" fill="hold">
                                          <p:stCondLst>
                                            <p:cond delay="0"/>
                                          </p:stCondLst>
                                        </p:cTn>
                                        <p:tgtEl>
                                          <p:spTgt spid="64525"/>
                                        </p:tgtEl>
                                        <p:attrNameLst>
                                          <p:attrName>style.visibility</p:attrName>
                                        </p:attrNameLst>
                                      </p:cBhvr>
                                      <p:to>
                                        <p:strVal val="visible"/>
                                      </p:to>
                                    </p:set>
                                    <p:anim calcmode="lin" valueType="num">
                                      <p:cBhvr additive="base">
                                        <p:cTn id="76" dur="500" fill="hold"/>
                                        <p:tgtEl>
                                          <p:spTgt spid="64525"/>
                                        </p:tgtEl>
                                        <p:attrNameLst>
                                          <p:attrName>ppt_x</p:attrName>
                                        </p:attrNameLst>
                                      </p:cBhvr>
                                      <p:tavLst>
                                        <p:tav tm="0">
                                          <p:val>
                                            <p:strVal val="0-#ppt_w/2"/>
                                          </p:val>
                                        </p:tav>
                                        <p:tav tm="100000">
                                          <p:val>
                                            <p:strVal val="#ppt_x"/>
                                          </p:val>
                                        </p:tav>
                                      </p:tavLst>
                                    </p:anim>
                                    <p:anim calcmode="lin" valueType="num">
                                      <p:cBhvr additive="base">
                                        <p:cTn id="77" dur="500" fill="hold"/>
                                        <p:tgtEl>
                                          <p:spTgt spid="64525"/>
                                        </p:tgtEl>
                                        <p:attrNameLst>
                                          <p:attrName>ppt_y</p:attrName>
                                        </p:attrNameLst>
                                      </p:cBhvr>
                                      <p:tavLst>
                                        <p:tav tm="0">
                                          <p:val>
                                            <p:strVal val="#ppt_y"/>
                                          </p:val>
                                        </p:tav>
                                        <p:tav tm="100000">
                                          <p:val>
                                            <p:strVal val="#ppt_y"/>
                                          </p:val>
                                        </p:tav>
                                      </p:tavLst>
                                    </p:anim>
                                  </p:childTnLst>
                                </p:cTn>
                              </p:par>
                            </p:childTnLst>
                          </p:cTn>
                        </p:par>
                      </p:childTnLst>
                    </p:cTn>
                  </p:par>
                  <p:par>
                    <p:cTn id="78" fill="hold" nodeType="clickPar">
                      <p:stCondLst>
                        <p:cond delay="indefinite"/>
                      </p:stCondLst>
                      <p:childTnLst>
                        <p:par>
                          <p:cTn id="79" fill="hold" nodeType="withGroup">
                            <p:stCondLst>
                              <p:cond delay="0"/>
                            </p:stCondLst>
                            <p:childTnLst>
                              <p:par>
                                <p:cTn id="80" presetID="27" presetClass="entr" presetSubtype="0" fill="hold" grpId="0" nodeType="clickEffect">
                                  <p:stCondLst>
                                    <p:cond delay="0"/>
                                  </p:stCondLst>
                                  <p:iterate type="lt">
                                    <p:tmPct val="50000"/>
                                  </p:iterate>
                                  <p:childTnLst>
                                    <p:set>
                                      <p:cBhvr>
                                        <p:cTn id="81" dur="1" fill="hold">
                                          <p:stCondLst>
                                            <p:cond delay="0"/>
                                          </p:stCondLst>
                                        </p:cTn>
                                        <p:tgtEl>
                                          <p:spTgt spid="64530"/>
                                        </p:tgtEl>
                                        <p:attrNameLst>
                                          <p:attrName>style.visibility</p:attrName>
                                        </p:attrNameLst>
                                      </p:cBhvr>
                                      <p:to>
                                        <p:strVal val="visible"/>
                                      </p:to>
                                    </p:set>
                                    <p:anim calcmode="discrete" valueType="clr">
                                      <p:cBhvr override="childStyle">
                                        <p:cTn id="82" dur="80"/>
                                        <p:tgtEl>
                                          <p:spTgt spid="64530"/>
                                        </p:tgtEl>
                                        <p:attrNameLst>
                                          <p:attrName>style.color</p:attrName>
                                        </p:attrNameLst>
                                      </p:cBhvr>
                                      <p:tavLst>
                                        <p:tav tm="0">
                                          <p:val>
                                            <p:clrVal>
                                              <a:schemeClr val="accent2"/>
                                            </p:clrVal>
                                          </p:val>
                                        </p:tav>
                                        <p:tav tm="50000">
                                          <p:val>
                                            <p:clrVal>
                                              <a:schemeClr val="hlink"/>
                                            </p:clrVal>
                                          </p:val>
                                        </p:tav>
                                      </p:tavLst>
                                    </p:anim>
                                    <p:anim calcmode="discrete" valueType="clr">
                                      <p:cBhvr>
                                        <p:cTn id="83" dur="80"/>
                                        <p:tgtEl>
                                          <p:spTgt spid="64530"/>
                                        </p:tgtEl>
                                        <p:attrNameLst>
                                          <p:attrName>fillcolor</p:attrName>
                                        </p:attrNameLst>
                                      </p:cBhvr>
                                      <p:tavLst>
                                        <p:tav tm="0">
                                          <p:val>
                                            <p:clrVal>
                                              <a:schemeClr val="accent2"/>
                                            </p:clrVal>
                                          </p:val>
                                        </p:tav>
                                        <p:tav tm="50000">
                                          <p:val>
                                            <p:clrVal>
                                              <a:schemeClr val="hlink"/>
                                            </p:clrVal>
                                          </p:val>
                                        </p:tav>
                                      </p:tavLst>
                                    </p:anim>
                                    <p:set>
                                      <p:cBhvr>
                                        <p:cTn id="84" dur="80"/>
                                        <p:tgtEl>
                                          <p:spTgt spid="64530"/>
                                        </p:tgtEl>
                                        <p:attrNameLst>
                                          <p:attrName>fill.type</p:attrName>
                                        </p:attrNameLst>
                                      </p:cBhvr>
                                      <p:to>
                                        <p:strVal val="solid"/>
                                      </p:to>
                                    </p:set>
                                  </p:childTnLst>
                                </p:cTn>
                              </p:par>
                            </p:childTnLst>
                          </p:cTn>
                        </p:par>
                      </p:childTnLst>
                    </p:cTn>
                  </p:par>
                  <p:par>
                    <p:cTn id="85" fill="hold" nodeType="clickPar">
                      <p:stCondLst>
                        <p:cond delay="indefinite"/>
                      </p:stCondLst>
                      <p:childTnLst>
                        <p:par>
                          <p:cTn id="86" fill="hold" nodeType="withGroup">
                            <p:stCondLst>
                              <p:cond delay="0"/>
                            </p:stCondLst>
                            <p:childTnLst>
                              <p:par>
                                <p:cTn id="87" presetID="26" presetClass="entr" presetSubtype="0" fill="hold" grpId="0" nodeType="clickEffect">
                                  <p:stCondLst>
                                    <p:cond delay="0"/>
                                  </p:stCondLst>
                                  <p:childTnLst>
                                    <p:set>
                                      <p:cBhvr>
                                        <p:cTn id="88" dur="1" fill="hold">
                                          <p:stCondLst>
                                            <p:cond delay="0"/>
                                          </p:stCondLst>
                                        </p:cTn>
                                        <p:tgtEl>
                                          <p:spTgt spid="64527"/>
                                        </p:tgtEl>
                                        <p:attrNameLst>
                                          <p:attrName>style.visibility</p:attrName>
                                        </p:attrNameLst>
                                      </p:cBhvr>
                                      <p:to>
                                        <p:strVal val="visible"/>
                                      </p:to>
                                    </p:set>
                                    <p:animEffect transition="in" filter="wipe(down)">
                                      <p:cBhvr>
                                        <p:cTn id="89" dur="580">
                                          <p:stCondLst>
                                            <p:cond delay="0"/>
                                          </p:stCondLst>
                                        </p:cTn>
                                        <p:tgtEl>
                                          <p:spTgt spid="64527"/>
                                        </p:tgtEl>
                                      </p:cBhvr>
                                    </p:animEffect>
                                    <p:anim calcmode="lin" valueType="num">
                                      <p:cBhvr>
                                        <p:cTn id="90" dur="1822" tmFilter="0,0; 0.14,0.36; 0.43,0.73; 0.71,0.91; 1.0,1.0">
                                          <p:stCondLst>
                                            <p:cond delay="0"/>
                                          </p:stCondLst>
                                        </p:cTn>
                                        <p:tgtEl>
                                          <p:spTgt spid="64527"/>
                                        </p:tgtEl>
                                        <p:attrNameLst>
                                          <p:attrName>ppt_x</p:attrName>
                                        </p:attrNameLst>
                                      </p:cBhvr>
                                      <p:tavLst>
                                        <p:tav tm="0">
                                          <p:val>
                                            <p:strVal val="#ppt_x-0.25"/>
                                          </p:val>
                                        </p:tav>
                                        <p:tav tm="100000">
                                          <p:val>
                                            <p:strVal val="#ppt_x"/>
                                          </p:val>
                                        </p:tav>
                                      </p:tavLst>
                                    </p:anim>
                                    <p:anim calcmode="lin" valueType="num">
                                      <p:cBhvr>
                                        <p:cTn id="91" dur="664" tmFilter="0.0,0.0; 0.25,0.07; 0.50,0.2; 0.75,0.467; 1.0,1.0">
                                          <p:stCondLst>
                                            <p:cond delay="0"/>
                                          </p:stCondLst>
                                        </p:cTn>
                                        <p:tgtEl>
                                          <p:spTgt spid="64527"/>
                                        </p:tgtEl>
                                        <p:attrNameLst>
                                          <p:attrName>ppt_y</p:attrName>
                                        </p:attrNameLst>
                                      </p:cBhvr>
                                      <p:tavLst>
                                        <p:tav tm="0" fmla="#ppt_y-sin(pi*$)/3">
                                          <p:val>
                                            <p:fltVal val="0.5"/>
                                          </p:val>
                                        </p:tav>
                                        <p:tav tm="100000">
                                          <p:val>
                                            <p:fltVal val="1"/>
                                          </p:val>
                                        </p:tav>
                                      </p:tavLst>
                                    </p:anim>
                                    <p:anim calcmode="lin" valueType="num">
                                      <p:cBhvr>
                                        <p:cTn id="92" dur="664" tmFilter="0, 0; 0.125,0.2665; 0.25,0.4; 0.375,0.465; 0.5,0.5;  0.625,0.535; 0.75,0.6; 0.875,0.7335; 1,1">
                                          <p:stCondLst>
                                            <p:cond delay="664"/>
                                          </p:stCondLst>
                                        </p:cTn>
                                        <p:tgtEl>
                                          <p:spTgt spid="64527"/>
                                        </p:tgtEl>
                                        <p:attrNameLst>
                                          <p:attrName>ppt_y</p:attrName>
                                        </p:attrNameLst>
                                      </p:cBhvr>
                                      <p:tavLst>
                                        <p:tav tm="0" fmla="#ppt_y-sin(pi*$)/9">
                                          <p:val>
                                            <p:fltVal val="0"/>
                                          </p:val>
                                        </p:tav>
                                        <p:tav tm="100000">
                                          <p:val>
                                            <p:fltVal val="1"/>
                                          </p:val>
                                        </p:tav>
                                      </p:tavLst>
                                    </p:anim>
                                    <p:anim calcmode="lin" valueType="num">
                                      <p:cBhvr>
                                        <p:cTn id="93" dur="332" tmFilter="0, 0; 0.125,0.2665; 0.25,0.4; 0.375,0.465; 0.5,0.5;  0.625,0.535; 0.75,0.6; 0.875,0.7335; 1,1">
                                          <p:stCondLst>
                                            <p:cond delay="1324"/>
                                          </p:stCondLst>
                                        </p:cTn>
                                        <p:tgtEl>
                                          <p:spTgt spid="64527"/>
                                        </p:tgtEl>
                                        <p:attrNameLst>
                                          <p:attrName>ppt_y</p:attrName>
                                        </p:attrNameLst>
                                      </p:cBhvr>
                                      <p:tavLst>
                                        <p:tav tm="0" fmla="#ppt_y-sin(pi*$)/27">
                                          <p:val>
                                            <p:fltVal val="0"/>
                                          </p:val>
                                        </p:tav>
                                        <p:tav tm="100000">
                                          <p:val>
                                            <p:fltVal val="1"/>
                                          </p:val>
                                        </p:tav>
                                      </p:tavLst>
                                    </p:anim>
                                    <p:anim calcmode="lin" valueType="num">
                                      <p:cBhvr>
                                        <p:cTn id="94" dur="164" tmFilter="0, 0; 0.125,0.2665; 0.25,0.4; 0.375,0.465; 0.5,0.5;  0.625,0.535; 0.75,0.6; 0.875,0.7335; 1,1">
                                          <p:stCondLst>
                                            <p:cond delay="1656"/>
                                          </p:stCondLst>
                                        </p:cTn>
                                        <p:tgtEl>
                                          <p:spTgt spid="64527"/>
                                        </p:tgtEl>
                                        <p:attrNameLst>
                                          <p:attrName>ppt_y</p:attrName>
                                        </p:attrNameLst>
                                      </p:cBhvr>
                                      <p:tavLst>
                                        <p:tav tm="0" fmla="#ppt_y-sin(pi*$)/81">
                                          <p:val>
                                            <p:fltVal val="0"/>
                                          </p:val>
                                        </p:tav>
                                        <p:tav tm="100000">
                                          <p:val>
                                            <p:fltVal val="1"/>
                                          </p:val>
                                        </p:tav>
                                      </p:tavLst>
                                    </p:anim>
                                    <p:animScale>
                                      <p:cBhvr>
                                        <p:cTn id="95" dur="26">
                                          <p:stCondLst>
                                            <p:cond delay="650"/>
                                          </p:stCondLst>
                                        </p:cTn>
                                        <p:tgtEl>
                                          <p:spTgt spid="64527"/>
                                        </p:tgtEl>
                                      </p:cBhvr>
                                      <p:to x="100000" y="60000"/>
                                    </p:animScale>
                                    <p:animScale>
                                      <p:cBhvr>
                                        <p:cTn id="96" dur="166" decel="50000">
                                          <p:stCondLst>
                                            <p:cond delay="676"/>
                                          </p:stCondLst>
                                        </p:cTn>
                                        <p:tgtEl>
                                          <p:spTgt spid="64527"/>
                                        </p:tgtEl>
                                      </p:cBhvr>
                                      <p:to x="100000" y="100000"/>
                                    </p:animScale>
                                    <p:animScale>
                                      <p:cBhvr>
                                        <p:cTn id="97" dur="26">
                                          <p:stCondLst>
                                            <p:cond delay="1312"/>
                                          </p:stCondLst>
                                        </p:cTn>
                                        <p:tgtEl>
                                          <p:spTgt spid="64527"/>
                                        </p:tgtEl>
                                      </p:cBhvr>
                                      <p:to x="100000" y="80000"/>
                                    </p:animScale>
                                    <p:animScale>
                                      <p:cBhvr>
                                        <p:cTn id="98" dur="166" decel="50000">
                                          <p:stCondLst>
                                            <p:cond delay="1338"/>
                                          </p:stCondLst>
                                        </p:cTn>
                                        <p:tgtEl>
                                          <p:spTgt spid="64527"/>
                                        </p:tgtEl>
                                      </p:cBhvr>
                                      <p:to x="100000" y="100000"/>
                                    </p:animScale>
                                    <p:animScale>
                                      <p:cBhvr>
                                        <p:cTn id="99" dur="26">
                                          <p:stCondLst>
                                            <p:cond delay="1642"/>
                                          </p:stCondLst>
                                        </p:cTn>
                                        <p:tgtEl>
                                          <p:spTgt spid="64527"/>
                                        </p:tgtEl>
                                      </p:cBhvr>
                                      <p:to x="100000" y="90000"/>
                                    </p:animScale>
                                    <p:animScale>
                                      <p:cBhvr>
                                        <p:cTn id="100" dur="166" decel="50000">
                                          <p:stCondLst>
                                            <p:cond delay="1668"/>
                                          </p:stCondLst>
                                        </p:cTn>
                                        <p:tgtEl>
                                          <p:spTgt spid="64527"/>
                                        </p:tgtEl>
                                      </p:cBhvr>
                                      <p:to x="100000" y="100000"/>
                                    </p:animScale>
                                    <p:animScale>
                                      <p:cBhvr>
                                        <p:cTn id="101" dur="26">
                                          <p:stCondLst>
                                            <p:cond delay="1808"/>
                                          </p:stCondLst>
                                        </p:cTn>
                                        <p:tgtEl>
                                          <p:spTgt spid="64527"/>
                                        </p:tgtEl>
                                      </p:cBhvr>
                                      <p:to x="100000" y="95000"/>
                                    </p:animScale>
                                    <p:animScale>
                                      <p:cBhvr>
                                        <p:cTn id="102" dur="166" decel="50000">
                                          <p:stCondLst>
                                            <p:cond delay="1834"/>
                                          </p:stCondLst>
                                        </p:cTn>
                                        <p:tgtEl>
                                          <p:spTgt spid="64527"/>
                                        </p:tgtEl>
                                      </p:cBhvr>
                                      <p:to x="100000" y="100000"/>
                                    </p:animScale>
                                  </p:childTnLst>
                                </p:cTn>
                              </p:par>
                            </p:childTnLst>
                          </p:cTn>
                        </p:par>
                      </p:childTnLst>
                    </p:cTn>
                  </p:par>
                  <p:par>
                    <p:cTn id="103" fill="hold" nodeType="clickPar">
                      <p:stCondLst>
                        <p:cond delay="indefinite"/>
                      </p:stCondLst>
                      <p:childTnLst>
                        <p:par>
                          <p:cTn id="104" fill="hold" nodeType="withGroup">
                            <p:stCondLst>
                              <p:cond delay="0"/>
                            </p:stCondLst>
                            <p:childTnLst>
                              <p:par>
                                <p:cTn id="105" presetID="26" presetClass="entr" presetSubtype="0" fill="hold" grpId="0" nodeType="clickEffect">
                                  <p:stCondLst>
                                    <p:cond delay="0"/>
                                  </p:stCondLst>
                                  <p:childTnLst>
                                    <p:set>
                                      <p:cBhvr>
                                        <p:cTn id="106" dur="1" fill="hold">
                                          <p:stCondLst>
                                            <p:cond delay="0"/>
                                          </p:stCondLst>
                                        </p:cTn>
                                        <p:tgtEl>
                                          <p:spTgt spid="64528"/>
                                        </p:tgtEl>
                                        <p:attrNameLst>
                                          <p:attrName>style.visibility</p:attrName>
                                        </p:attrNameLst>
                                      </p:cBhvr>
                                      <p:to>
                                        <p:strVal val="visible"/>
                                      </p:to>
                                    </p:set>
                                    <p:animEffect transition="in" filter="wipe(down)">
                                      <p:cBhvr>
                                        <p:cTn id="107" dur="580">
                                          <p:stCondLst>
                                            <p:cond delay="0"/>
                                          </p:stCondLst>
                                        </p:cTn>
                                        <p:tgtEl>
                                          <p:spTgt spid="64528"/>
                                        </p:tgtEl>
                                      </p:cBhvr>
                                    </p:animEffect>
                                    <p:anim calcmode="lin" valueType="num">
                                      <p:cBhvr>
                                        <p:cTn id="108" dur="1822" tmFilter="0,0; 0.14,0.36; 0.43,0.73; 0.71,0.91; 1.0,1.0">
                                          <p:stCondLst>
                                            <p:cond delay="0"/>
                                          </p:stCondLst>
                                        </p:cTn>
                                        <p:tgtEl>
                                          <p:spTgt spid="64528"/>
                                        </p:tgtEl>
                                        <p:attrNameLst>
                                          <p:attrName>ppt_x</p:attrName>
                                        </p:attrNameLst>
                                      </p:cBhvr>
                                      <p:tavLst>
                                        <p:tav tm="0">
                                          <p:val>
                                            <p:strVal val="#ppt_x-0.25"/>
                                          </p:val>
                                        </p:tav>
                                        <p:tav tm="100000">
                                          <p:val>
                                            <p:strVal val="#ppt_x"/>
                                          </p:val>
                                        </p:tav>
                                      </p:tavLst>
                                    </p:anim>
                                    <p:anim calcmode="lin" valueType="num">
                                      <p:cBhvr>
                                        <p:cTn id="109" dur="664" tmFilter="0.0,0.0; 0.25,0.07; 0.50,0.2; 0.75,0.467; 1.0,1.0">
                                          <p:stCondLst>
                                            <p:cond delay="0"/>
                                          </p:stCondLst>
                                        </p:cTn>
                                        <p:tgtEl>
                                          <p:spTgt spid="64528"/>
                                        </p:tgtEl>
                                        <p:attrNameLst>
                                          <p:attrName>ppt_y</p:attrName>
                                        </p:attrNameLst>
                                      </p:cBhvr>
                                      <p:tavLst>
                                        <p:tav tm="0" fmla="#ppt_y-sin(pi*$)/3">
                                          <p:val>
                                            <p:fltVal val="0.5"/>
                                          </p:val>
                                        </p:tav>
                                        <p:tav tm="100000">
                                          <p:val>
                                            <p:fltVal val="1"/>
                                          </p:val>
                                        </p:tav>
                                      </p:tavLst>
                                    </p:anim>
                                    <p:anim calcmode="lin" valueType="num">
                                      <p:cBhvr>
                                        <p:cTn id="110" dur="664" tmFilter="0, 0; 0.125,0.2665; 0.25,0.4; 0.375,0.465; 0.5,0.5;  0.625,0.535; 0.75,0.6; 0.875,0.7335; 1,1">
                                          <p:stCondLst>
                                            <p:cond delay="664"/>
                                          </p:stCondLst>
                                        </p:cTn>
                                        <p:tgtEl>
                                          <p:spTgt spid="64528"/>
                                        </p:tgtEl>
                                        <p:attrNameLst>
                                          <p:attrName>ppt_y</p:attrName>
                                        </p:attrNameLst>
                                      </p:cBhvr>
                                      <p:tavLst>
                                        <p:tav tm="0" fmla="#ppt_y-sin(pi*$)/9">
                                          <p:val>
                                            <p:fltVal val="0"/>
                                          </p:val>
                                        </p:tav>
                                        <p:tav tm="100000">
                                          <p:val>
                                            <p:fltVal val="1"/>
                                          </p:val>
                                        </p:tav>
                                      </p:tavLst>
                                    </p:anim>
                                    <p:anim calcmode="lin" valueType="num">
                                      <p:cBhvr>
                                        <p:cTn id="111" dur="332" tmFilter="0, 0; 0.125,0.2665; 0.25,0.4; 0.375,0.465; 0.5,0.5;  0.625,0.535; 0.75,0.6; 0.875,0.7335; 1,1">
                                          <p:stCondLst>
                                            <p:cond delay="1324"/>
                                          </p:stCondLst>
                                        </p:cTn>
                                        <p:tgtEl>
                                          <p:spTgt spid="64528"/>
                                        </p:tgtEl>
                                        <p:attrNameLst>
                                          <p:attrName>ppt_y</p:attrName>
                                        </p:attrNameLst>
                                      </p:cBhvr>
                                      <p:tavLst>
                                        <p:tav tm="0" fmla="#ppt_y-sin(pi*$)/27">
                                          <p:val>
                                            <p:fltVal val="0"/>
                                          </p:val>
                                        </p:tav>
                                        <p:tav tm="100000">
                                          <p:val>
                                            <p:fltVal val="1"/>
                                          </p:val>
                                        </p:tav>
                                      </p:tavLst>
                                    </p:anim>
                                    <p:anim calcmode="lin" valueType="num">
                                      <p:cBhvr>
                                        <p:cTn id="112" dur="164" tmFilter="0, 0; 0.125,0.2665; 0.25,0.4; 0.375,0.465; 0.5,0.5;  0.625,0.535; 0.75,0.6; 0.875,0.7335; 1,1">
                                          <p:stCondLst>
                                            <p:cond delay="1656"/>
                                          </p:stCondLst>
                                        </p:cTn>
                                        <p:tgtEl>
                                          <p:spTgt spid="64528"/>
                                        </p:tgtEl>
                                        <p:attrNameLst>
                                          <p:attrName>ppt_y</p:attrName>
                                        </p:attrNameLst>
                                      </p:cBhvr>
                                      <p:tavLst>
                                        <p:tav tm="0" fmla="#ppt_y-sin(pi*$)/81">
                                          <p:val>
                                            <p:fltVal val="0"/>
                                          </p:val>
                                        </p:tav>
                                        <p:tav tm="100000">
                                          <p:val>
                                            <p:fltVal val="1"/>
                                          </p:val>
                                        </p:tav>
                                      </p:tavLst>
                                    </p:anim>
                                    <p:animScale>
                                      <p:cBhvr>
                                        <p:cTn id="113" dur="26">
                                          <p:stCondLst>
                                            <p:cond delay="650"/>
                                          </p:stCondLst>
                                        </p:cTn>
                                        <p:tgtEl>
                                          <p:spTgt spid="64528"/>
                                        </p:tgtEl>
                                      </p:cBhvr>
                                      <p:to x="100000" y="60000"/>
                                    </p:animScale>
                                    <p:animScale>
                                      <p:cBhvr>
                                        <p:cTn id="114" dur="166" decel="50000">
                                          <p:stCondLst>
                                            <p:cond delay="676"/>
                                          </p:stCondLst>
                                        </p:cTn>
                                        <p:tgtEl>
                                          <p:spTgt spid="64528"/>
                                        </p:tgtEl>
                                      </p:cBhvr>
                                      <p:to x="100000" y="100000"/>
                                    </p:animScale>
                                    <p:animScale>
                                      <p:cBhvr>
                                        <p:cTn id="115" dur="26">
                                          <p:stCondLst>
                                            <p:cond delay="1312"/>
                                          </p:stCondLst>
                                        </p:cTn>
                                        <p:tgtEl>
                                          <p:spTgt spid="64528"/>
                                        </p:tgtEl>
                                      </p:cBhvr>
                                      <p:to x="100000" y="80000"/>
                                    </p:animScale>
                                    <p:animScale>
                                      <p:cBhvr>
                                        <p:cTn id="116" dur="166" decel="50000">
                                          <p:stCondLst>
                                            <p:cond delay="1338"/>
                                          </p:stCondLst>
                                        </p:cTn>
                                        <p:tgtEl>
                                          <p:spTgt spid="64528"/>
                                        </p:tgtEl>
                                      </p:cBhvr>
                                      <p:to x="100000" y="100000"/>
                                    </p:animScale>
                                    <p:animScale>
                                      <p:cBhvr>
                                        <p:cTn id="117" dur="26">
                                          <p:stCondLst>
                                            <p:cond delay="1642"/>
                                          </p:stCondLst>
                                        </p:cTn>
                                        <p:tgtEl>
                                          <p:spTgt spid="64528"/>
                                        </p:tgtEl>
                                      </p:cBhvr>
                                      <p:to x="100000" y="90000"/>
                                    </p:animScale>
                                    <p:animScale>
                                      <p:cBhvr>
                                        <p:cTn id="118" dur="166" decel="50000">
                                          <p:stCondLst>
                                            <p:cond delay="1668"/>
                                          </p:stCondLst>
                                        </p:cTn>
                                        <p:tgtEl>
                                          <p:spTgt spid="64528"/>
                                        </p:tgtEl>
                                      </p:cBhvr>
                                      <p:to x="100000" y="100000"/>
                                    </p:animScale>
                                    <p:animScale>
                                      <p:cBhvr>
                                        <p:cTn id="119" dur="26">
                                          <p:stCondLst>
                                            <p:cond delay="1808"/>
                                          </p:stCondLst>
                                        </p:cTn>
                                        <p:tgtEl>
                                          <p:spTgt spid="64528"/>
                                        </p:tgtEl>
                                      </p:cBhvr>
                                      <p:to x="100000" y="95000"/>
                                    </p:animScale>
                                    <p:animScale>
                                      <p:cBhvr>
                                        <p:cTn id="120" dur="166" decel="50000">
                                          <p:stCondLst>
                                            <p:cond delay="1834"/>
                                          </p:stCondLst>
                                        </p:cTn>
                                        <p:tgtEl>
                                          <p:spTgt spid="64528"/>
                                        </p:tgtEl>
                                      </p:cBhvr>
                                      <p:to x="100000" y="100000"/>
                                    </p:animScale>
                                  </p:childTnLst>
                                </p:cTn>
                              </p:par>
                            </p:childTnLst>
                          </p:cTn>
                        </p:par>
                      </p:childTnLst>
                    </p:cTn>
                  </p:par>
                  <p:par>
                    <p:cTn id="121" fill="hold" nodeType="clickPar">
                      <p:stCondLst>
                        <p:cond delay="indefinite"/>
                      </p:stCondLst>
                      <p:childTnLst>
                        <p:par>
                          <p:cTn id="122" fill="hold" nodeType="withGroup">
                            <p:stCondLst>
                              <p:cond delay="0"/>
                            </p:stCondLst>
                            <p:childTnLst>
                              <p:par>
                                <p:cTn id="123" presetID="26" presetClass="entr" presetSubtype="0" fill="hold" grpId="0" nodeType="clickEffect">
                                  <p:stCondLst>
                                    <p:cond delay="0"/>
                                  </p:stCondLst>
                                  <p:childTnLst>
                                    <p:set>
                                      <p:cBhvr>
                                        <p:cTn id="124" dur="1" fill="hold">
                                          <p:stCondLst>
                                            <p:cond delay="0"/>
                                          </p:stCondLst>
                                        </p:cTn>
                                        <p:tgtEl>
                                          <p:spTgt spid="64529"/>
                                        </p:tgtEl>
                                        <p:attrNameLst>
                                          <p:attrName>style.visibility</p:attrName>
                                        </p:attrNameLst>
                                      </p:cBhvr>
                                      <p:to>
                                        <p:strVal val="visible"/>
                                      </p:to>
                                    </p:set>
                                    <p:animEffect transition="in" filter="wipe(down)">
                                      <p:cBhvr>
                                        <p:cTn id="125" dur="580">
                                          <p:stCondLst>
                                            <p:cond delay="0"/>
                                          </p:stCondLst>
                                        </p:cTn>
                                        <p:tgtEl>
                                          <p:spTgt spid="64529"/>
                                        </p:tgtEl>
                                      </p:cBhvr>
                                    </p:animEffect>
                                    <p:anim calcmode="lin" valueType="num">
                                      <p:cBhvr>
                                        <p:cTn id="126" dur="1822" tmFilter="0,0; 0.14,0.36; 0.43,0.73; 0.71,0.91; 1.0,1.0">
                                          <p:stCondLst>
                                            <p:cond delay="0"/>
                                          </p:stCondLst>
                                        </p:cTn>
                                        <p:tgtEl>
                                          <p:spTgt spid="64529"/>
                                        </p:tgtEl>
                                        <p:attrNameLst>
                                          <p:attrName>ppt_x</p:attrName>
                                        </p:attrNameLst>
                                      </p:cBhvr>
                                      <p:tavLst>
                                        <p:tav tm="0">
                                          <p:val>
                                            <p:strVal val="#ppt_x-0.25"/>
                                          </p:val>
                                        </p:tav>
                                        <p:tav tm="100000">
                                          <p:val>
                                            <p:strVal val="#ppt_x"/>
                                          </p:val>
                                        </p:tav>
                                      </p:tavLst>
                                    </p:anim>
                                    <p:anim calcmode="lin" valueType="num">
                                      <p:cBhvr>
                                        <p:cTn id="127" dur="664" tmFilter="0.0,0.0; 0.25,0.07; 0.50,0.2; 0.75,0.467; 1.0,1.0">
                                          <p:stCondLst>
                                            <p:cond delay="0"/>
                                          </p:stCondLst>
                                        </p:cTn>
                                        <p:tgtEl>
                                          <p:spTgt spid="64529"/>
                                        </p:tgtEl>
                                        <p:attrNameLst>
                                          <p:attrName>ppt_y</p:attrName>
                                        </p:attrNameLst>
                                      </p:cBhvr>
                                      <p:tavLst>
                                        <p:tav tm="0" fmla="#ppt_y-sin(pi*$)/3">
                                          <p:val>
                                            <p:fltVal val="0.5"/>
                                          </p:val>
                                        </p:tav>
                                        <p:tav tm="100000">
                                          <p:val>
                                            <p:fltVal val="1"/>
                                          </p:val>
                                        </p:tav>
                                      </p:tavLst>
                                    </p:anim>
                                    <p:anim calcmode="lin" valueType="num">
                                      <p:cBhvr>
                                        <p:cTn id="128" dur="664" tmFilter="0, 0; 0.125,0.2665; 0.25,0.4; 0.375,0.465; 0.5,0.5;  0.625,0.535; 0.75,0.6; 0.875,0.7335; 1,1">
                                          <p:stCondLst>
                                            <p:cond delay="664"/>
                                          </p:stCondLst>
                                        </p:cTn>
                                        <p:tgtEl>
                                          <p:spTgt spid="64529"/>
                                        </p:tgtEl>
                                        <p:attrNameLst>
                                          <p:attrName>ppt_y</p:attrName>
                                        </p:attrNameLst>
                                      </p:cBhvr>
                                      <p:tavLst>
                                        <p:tav tm="0" fmla="#ppt_y-sin(pi*$)/9">
                                          <p:val>
                                            <p:fltVal val="0"/>
                                          </p:val>
                                        </p:tav>
                                        <p:tav tm="100000">
                                          <p:val>
                                            <p:fltVal val="1"/>
                                          </p:val>
                                        </p:tav>
                                      </p:tavLst>
                                    </p:anim>
                                    <p:anim calcmode="lin" valueType="num">
                                      <p:cBhvr>
                                        <p:cTn id="129" dur="332" tmFilter="0, 0; 0.125,0.2665; 0.25,0.4; 0.375,0.465; 0.5,0.5;  0.625,0.535; 0.75,0.6; 0.875,0.7335; 1,1">
                                          <p:stCondLst>
                                            <p:cond delay="1324"/>
                                          </p:stCondLst>
                                        </p:cTn>
                                        <p:tgtEl>
                                          <p:spTgt spid="64529"/>
                                        </p:tgtEl>
                                        <p:attrNameLst>
                                          <p:attrName>ppt_y</p:attrName>
                                        </p:attrNameLst>
                                      </p:cBhvr>
                                      <p:tavLst>
                                        <p:tav tm="0" fmla="#ppt_y-sin(pi*$)/27">
                                          <p:val>
                                            <p:fltVal val="0"/>
                                          </p:val>
                                        </p:tav>
                                        <p:tav tm="100000">
                                          <p:val>
                                            <p:fltVal val="1"/>
                                          </p:val>
                                        </p:tav>
                                      </p:tavLst>
                                    </p:anim>
                                    <p:anim calcmode="lin" valueType="num">
                                      <p:cBhvr>
                                        <p:cTn id="130" dur="164" tmFilter="0, 0; 0.125,0.2665; 0.25,0.4; 0.375,0.465; 0.5,0.5;  0.625,0.535; 0.75,0.6; 0.875,0.7335; 1,1">
                                          <p:stCondLst>
                                            <p:cond delay="1656"/>
                                          </p:stCondLst>
                                        </p:cTn>
                                        <p:tgtEl>
                                          <p:spTgt spid="64529"/>
                                        </p:tgtEl>
                                        <p:attrNameLst>
                                          <p:attrName>ppt_y</p:attrName>
                                        </p:attrNameLst>
                                      </p:cBhvr>
                                      <p:tavLst>
                                        <p:tav tm="0" fmla="#ppt_y-sin(pi*$)/81">
                                          <p:val>
                                            <p:fltVal val="0"/>
                                          </p:val>
                                        </p:tav>
                                        <p:tav tm="100000">
                                          <p:val>
                                            <p:fltVal val="1"/>
                                          </p:val>
                                        </p:tav>
                                      </p:tavLst>
                                    </p:anim>
                                    <p:animScale>
                                      <p:cBhvr>
                                        <p:cTn id="131" dur="26">
                                          <p:stCondLst>
                                            <p:cond delay="650"/>
                                          </p:stCondLst>
                                        </p:cTn>
                                        <p:tgtEl>
                                          <p:spTgt spid="64529"/>
                                        </p:tgtEl>
                                      </p:cBhvr>
                                      <p:to x="100000" y="60000"/>
                                    </p:animScale>
                                    <p:animScale>
                                      <p:cBhvr>
                                        <p:cTn id="132" dur="166" decel="50000">
                                          <p:stCondLst>
                                            <p:cond delay="676"/>
                                          </p:stCondLst>
                                        </p:cTn>
                                        <p:tgtEl>
                                          <p:spTgt spid="64529"/>
                                        </p:tgtEl>
                                      </p:cBhvr>
                                      <p:to x="100000" y="100000"/>
                                    </p:animScale>
                                    <p:animScale>
                                      <p:cBhvr>
                                        <p:cTn id="133" dur="26">
                                          <p:stCondLst>
                                            <p:cond delay="1312"/>
                                          </p:stCondLst>
                                        </p:cTn>
                                        <p:tgtEl>
                                          <p:spTgt spid="64529"/>
                                        </p:tgtEl>
                                      </p:cBhvr>
                                      <p:to x="100000" y="80000"/>
                                    </p:animScale>
                                    <p:animScale>
                                      <p:cBhvr>
                                        <p:cTn id="134" dur="166" decel="50000">
                                          <p:stCondLst>
                                            <p:cond delay="1338"/>
                                          </p:stCondLst>
                                        </p:cTn>
                                        <p:tgtEl>
                                          <p:spTgt spid="64529"/>
                                        </p:tgtEl>
                                      </p:cBhvr>
                                      <p:to x="100000" y="100000"/>
                                    </p:animScale>
                                    <p:animScale>
                                      <p:cBhvr>
                                        <p:cTn id="135" dur="26">
                                          <p:stCondLst>
                                            <p:cond delay="1642"/>
                                          </p:stCondLst>
                                        </p:cTn>
                                        <p:tgtEl>
                                          <p:spTgt spid="64529"/>
                                        </p:tgtEl>
                                      </p:cBhvr>
                                      <p:to x="100000" y="90000"/>
                                    </p:animScale>
                                    <p:animScale>
                                      <p:cBhvr>
                                        <p:cTn id="136" dur="166" decel="50000">
                                          <p:stCondLst>
                                            <p:cond delay="1668"/>
                                          </p:stCondLst>
                                        </p:cTn>
                                        <p:tgtEl>
                                          <p:spTgt spid="64529"/>
                                        </p:tgtEl>
                                      </p:cBhvr>
                                      <p:to x="100000" y="100000"/>
                                    </p:animScale>
                                    <p:animScale>
                                      <p:cBhvr>
                                        <p:cTn id="137" dur="26">
                                          <p:stCondLst>
                                            <p:cond delay="1808"/>
                                          </p:stCondLst>
                                        </p:cTn>
                                        <p:tgtEl>
                                          <p:spTgt spid="64529"/>
                                        </p:tgtEl>
                                      </p:cBhvr>
                                      <p:to x="100000" y="95000"/>
                                    </p:animScale>
                                    <p:animScale>
                                      <p:cBhvr>
                                        <p:cTn id="138" dur="166" decel="50000">
                                          <p:stCondLst>
                                            <p:cond delay="1834"/>
                                          </p:stCondLst>
                                        </p:cTn>
                                        <p:tgtEl>
                                          <p:spTgt spid="64529"/>
                                        </p:tgtEl>
                                      </p:cBhvr>
                                      <p:to x="100000" y="100000"/>
                                    </p:animScale>
                                  </p:childTnLst>
                                </p:cTn>
                              </p:par>
                            </p:childTnLst>
                          </p:cTn>
                        </p:par>
                      </p:childTnLst>
                    </p:cTn>
                  </p:par>
                  <p:par>
                    <p:cTn id="139" fill="hold" nodeType="clickPar">
                      <p:stCondLst>
                        <p:cond delay="indefinite"/>
                      </p:stCondLst>
                      <p:childTnLst>
                        <p:par>
                          <p:cTn id="140" fill="hold" nodeType="withGroup">
                            <p:stCondLst>
                              <p:cond delay="0"/>
                            </p:stCondLst>
                            <p:childTnLst>
                              <p:par>
                                <p:cTn id="141" presetID="2" presetClass="entr" presetSubtype="8" fill="hold" grpId="0" nodeType="clickEffect">
                                  <p:stCondLst>
                                    <p:cond delay="0"/>
                                  </p:stCondLst>
                                  <p:childTnLst>
                                    <p:set>
                                      <p:cBhvr>
                                        <p:cTn id="142" dur="1" fill="hold">
                                          <p:stCondLst>
                                            <p:cond delay="0"/>
                                          </p:stCondLst>
                                        </p:cTn>
                                        <p:tgtEl>
                                          <p:spTgt spid="64536"/>
                                        </p:tgtEl>
                                        <p:attrNameLst>
                                          <p:attrName>style.visibility</p:attrName>
                                        </p:attrNameLst>
                                      </p:cBhvr>
                                      <p:to>
                                        <p:strVal val="visible"/>
                                      </p:to>
                                    </p:set>
                                    <p:anim calcmode="lin" valueType="num">
                                      <p:cBhvr additive="base">
                                        <p:cTn id="143" dur="500" fill="hold"/>
                                        <p:tgtEl>
                                          <p:spTgt spid="64536"/>
                                        </p:tgtEl>
                                        <p:attrNameLst>
                                          <p:attrName>ppt_x</p:attrName>
                                        </p:attrNameLst>
                                      </p:cBhvr>
                                      <p:tavLst>
                                        <p:tav tm="0">
                                          <p:val>
                                            <p:strVal val="0-#ppt_w/2"/>
                                          </p:val>
                                        </p:tav>
                                        <p:tav tm="100000">
                                          <p:val>
                                            <p:strVal val="#ppt_x"/>
                                          </p:val>
                                        </p:tav>
                                      </p:tavLst>
                                    </p:anim>
                                    <p:anim calcmode="lin" valueType="num">
                                      <p:cBhvr additive="base">
                                        <p:cTn id="144" dur="500" fill="hold"/>
                                        <p:tgtEl>
                                          <p:spTgt spid="64536"/>
                                        </p:tgtEl>
                                        <p:attrNameLst>
                                          <p:attrName>ppt_y</p:attrName>
                                        </p:attrNameLst>
                                      </p:cBhvr>
                                      <p:tavLst>
                                        <p:tav tm="0">
                                          <p:val>
                                            <p:strVal val="#ppt_y"/>
                                          </p:val>
                                        </p:tav>
                                        <p:tav tm="100000">
                                          <p:val>
                                            <p:strVal val="#ppt_y"/>
                                          </p:val>
                                        </p:tav>
                                      </p:tavLst>
                                    </p:anim>
                                  </p:childTnLst>
                                </p:cTn>
                              </p:par>
                            </p:childTnLst>
                          </p:cTn>
                        </p:par>
                      </p:childTnLst>
                    </p:cTn>
                  </p:par>
                  <p:par>
                    <p:cTn id="145" fill="hold" nodeType="clickPar">
                      <p:stCondLst>
                        <p:cond delay="indefinite"/>
                      </p:stCondLst>
                      <p:childTnLst>
                        <p:par>
                          <p:cTn id="146" fill="hold" nodeType="withGroup">
                            <p:stCondLst>
                              <p:cond delay="0"/>
                            </p:stCondLst>
                            <p:childTnLst>
                              <p:par>
                                <p:cTn id="147" presetID="27" presetClass="entr" presetSubtype="0" fill="hold" grpId="0" nodeType="clickEffect">
                                  <p:stCondLst>
                                    <p:cond delay="0"/>
                                  </p:stCondLst>
                                  <p:iterate type="lt">
                                    <p:tmPct val="50000"/>
                                  </p:iterate>
                                  <p:childTnLst>
                                    <p:set>
                                      <p:cBhvr>
                                        <p:cTn id="148" dur="1" fill="hold">
                                          <p:stCondLst>
                                            <p:cond delay="0"/>
                                          </p:stCondLst>
                                        </p:cTn>
                                        <p:tgtEl>
                                          <p:spTgt spid="64532"/>
                                        </p:tgtEl>
                                        <p:attrNameLst>
                                          <p:attrName>style.visibility</p:attrName>
                                        </p:attrNameLst>
                                      </p:cBhvr>
                                      <p:to>
                                        <p:strVal val="visible"/>
                                      </p:to>
                                    </p:set>
                                    <p:anim calcmode="discrete" valueType="clr">
                                      <p:cBhvr override="childStyle">
                                        <p:cTn id="149" dur="80"/>
                                        <p:tgtEl>
                                          <p:spTgt spid="64532"/>
                                        </p:tgtEl>
                                        <p:attrNameLst>
                                          <p:attrName>style.color</p:attrName>
                                        </p:attrNameLst>
                                      </p:cBhvr>
                                      <p:tavLst>
                                        <p:tav tm="0">
                                          <p:val>
                                            <p:clrVal>
                                              <a:schemeClr val="accent2"/>
                                            </p:clrVal>
                                          </p:val>
                                        </p:tav>
                                        <p:tav tm="50000">
                                          <p:val>
                                            <p:clrVal>
                                              <a:schemeClr val="hlink"/>
                                            </p:clrVal>
                                          </p:val>
                                        </p:tav>
                                      </p:tavLst>
                                    </p:anim>
                                    <p:anim calcmode="discrete" valueType="clr">
                                      <p:cBhvr>
                                        <p:cTn id="150" dur="80"/>
                                        <p:tgtEl>
                                          <p:spTgt spid="64532"/>
                                        </p:tgtEl>
                                        <p:attrNameLst>
                                          <p:attrName>fillcolor</p:attrName>
                                        </p:attrNameLst>
                                      </p:cBhvr>
                                      <p:tavLst>
                                        <p:tav tm="0">
                                          <p:val>
                                            <p:clrVal>
                                              <a:schemeClr val="accent2"/>
                                            </p:clrVal>
                                          </p:val>
                                        </p:tav>
                                        <p:tav tm="50000">
                                          <p:val>
                                            <p:clrVal>
                                              <a:schemeClr val="hlink"/>
                                            </p:clrVal>
                                          </p:val>
                                        </p:tav>
                                      </p:tavLst>
                                    </p:anim>
                                    <p:set>
                                      <p:cBhvr>
                                        <p:cTn id="151" dur="80"/>
                                        <p:tgtEl>
                                          <p:spTgt spid="64532"/>
                                        </p:tgtEl>
                                        <p:attrNameLst>
                                          <p:attrName>fill.type</p:attrName>
                                        </p:attrNameLst>
                                      </p:cBhvr>
                                      <p:to>
                                        <p:strVal val="solid"/>
                                      </p:to>
                                    </p:set>
                                  </p:childTnLst>
                                </p:cTn>
                              </p:par>
                            </p:childTnLst>
                          </p:cTn>
                        </p:par>
                      </p:childTnLst>
                    </p:cTn>
                  </p:par>
                  <p:par>
                    <p:cTn id="152" fill="hold" nodeType="clickPar">
                      <p:stCondLst>
                        <p:cond delay="indefinite"/>
                      </p:stCondLst>
                      <p:childTnLst>
                        <p:par>
                          <p:cTn id="153" fill="hold" nodeType="withGroup">
                            <p:stCondLst>
                              <p:cond delay="0"/>
                            </p:stCondLst>
                            <p:childTnLst>
                              <p:par>
                                <p:cTn id="154" presetID="27" presetClass="entr" presetSubtype="0" fill="hold" grpId="0" nodeType="clickEffect">
                                  <p:stCondLst>
                                    <p:cond delay="0"/>
                                  </p:stCondLst>
                                  <p:iterate type="lt">
                                    <p:tmPct val="50000"/>
                                  </p:iterate>
                                  <p:childTnLst>
                                    <p:set>
                                      <p:cBhvr>
                                        <p:cTn id="155" dur="1" fill="hold">
                                          <p:stCondLst>
                                            <p:cond delay="0"/>
                                          </p:stCondLst>
                                        </p:cTn>
                                        <p:tgtEl>
                                          <p:spTgt spid="64533"/>
                                        </p:tgtEl>
                                        <p:attrNameLst>
                                          <p:attrName>style.visibility</p:attrName>
                                        </p:attrNameLst>
                                      </p:cBhvr>
                                      <p:to>
                                        <p:strVal val="visible"/>
                                      </p:to>
                                    </p:set>
                                    <p:anim calcmode="discrete" valueType="clr">
                                      <p:cBhvr override="childStyle">
                                        <p:cTn id="156" dur="80"/>
                                        <p:tgtEl>
                                          <p:spTgt spid="64533"/>
                                        </p:tgtEl>
                                        <p:attrNameLst>
                                          <p:attrName>style.color</p:attrName>
                                        </p:attrNameLst>
                                      </p:cBhvr>
                                      <p:tavLst>
                                        <p:tav tm="0">
                                          <p:val>
                                            <p:clrVal>
                                              <a:schemeClr val="accent2"/>
                                            </p:clrVal>
                                          </p:val>
                                        </p:tav>
                                        <p:tav tm="50000">
                                          <p:val>
                                            <p:clrVal>
                                              <a:schemeClr val="hlink"/>
                                            </p:clrVal>
                                          </p:val>
                                        </p:tav>
                                      </p:tavLst>
                                    </p:anim>
                                    <p:anim calcmode="discrete" valueType="clr">
                                      <p:cBhvr>
                                        <p:cTn id="157" dur="80"/>
                                        <p:tgtEl>
                                          <p:spTgt spid="64533"/>
                                        </p:tgtEl>
                                        <p:attrNameLst>
                                          <p:attrName>fillcolor</p:attrName>
                                        </p:attrNameLst>
                                      </p:cBhvr>
                                      <p:tavLst>
                                        <p:tav tm="0">
                                          <p:val>
                                            <p:clrVal>
                                              <a:schemeClr val="accent2"/>
                                            </p:clrVal>
                                          </p:val>
                                        </p:tav>
                                        <p:tav tm="50000">
                                          <p:val>
                                            <p:clrVal>
                                              <a:schemeClr val="hlink"/>
                                            </p:clrVal>
                                          </p:val>
                                        </p:tav>
                                      </p:tavLst>
                                    </p:anim>
                                    <p:set>
                                      <p:cBhvr>
                                        <p:cTn id="158" dur="80"/>
                                        <p:tgtEl>
                                          <p:spTgt spid="6453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6" grpId="0"/>
      <p:bldP spid="64517" grpId="0"/>
      <p:bldP spid="64519" grpId="0"/>
      <p:bldP spid="64520" grpId="0"/>
      <p:bldP spid="64521" grpId="0"/>
      <p:bldP spid="64522" grpId="0"/>
      <p:bldP spid="64523" grpId="0"/>
      <p:bldP spid="64524" grpId="0"/>
      <p:bldP spid="64525" grpId="0" animBg="1"/>
      <p:bldP spid="64527" grpId="0"/>
      <p:bldP spid="64528" grpId="0"/>
      <p:bldP spid="64529" grpId="0"/>
      <p:bldP spid="64530" grpId="0"/>
      <p:bldP spid="64531" grpId="0"/>
      <p:bldP spid="64532" grpId="0"/>
      <p:bldP spid="64533" grpId="0"/>
      <p:bldP spid="64536" grpId="0" animBg="1"/>
      <p:bldP spid="64537"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showMasterPhAnim="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501762" name="Rectangle 2"/>
          <p:cNvSpPr>
            <a:spLocks noGrp="1" noRot="1" noChangeArrowheads="1"/>
          </p:cNvSpPr>
          <p:nvPr>
            <p:ph type="title" idx="4294967295"/>
          </p:nvPr>
        </p:nvSpPr>
        <p:spPr>
          <a:xfrm>
            <a:off x="457200" y="2819400"/>
            <a:ext cx="7772400" cy="1143000"/>
          </a:xfrm>
        </p:spPr>
        <p:txBody>
          <a:bodyPr anchor="ctr"/>
          <a:lstStyle/>
          <a:p>
            <a:pPr algn="l"/>
            <a:r>
              <a:rPr lang="en-US" altLang="zh-CN" sz="2400" b="1">
                <a:solidFill>
                  <a:srgbClr val="FF0066"/>
                </a:solidFill>
                <a:latin typeface="宋体" panose="02010600030101010101" pitchFamily="2" charset="-122"/>
              </a:rPr>
              <a:t>    </a:t>
            </a:r>
            <a:r>
              <a:rPr lang="zh-CN" altLang="en-US" sz="2400" b="1" i="1">
                <a:solidFill>
                  <a:srgbClr val="CC0000"/>
                </a:solidFill>
                <a:latin typeface="宋体" panose="02010600030101010101" pitchFamily="2" charset="-122"/>
              </a:rPr>
              <a:t>本文是一篇优美的散文。作者对鸟儿有一份诗人的情怀。在作者心目中，大雁的迁徙和日常生活都是富有诗意的，作者通过自己的观察和描写传达出这样一个信息，动物是我们的朋友，世界因了它们的存在才有了如许的生机和情趣，我们与它们和谐共处，这才是人类在这个世界上的最恰当的定位。    </a:t>
            </a:r>
            <a:r>
              <a:rPr lang="en-US" altLang="zh-CN" sz="2400" b="1" i="1">
                <a:solidFill>
                  <a:srgbClr val="CC0000"/>
                </a:solidFill>
                <a:latin typeface="Arial" panose="020B0604020202020204" pitchFamily="34" charset="0"/>
              </a:rPr>
              <a:t>·</a:t>
            </a:r>
            <a:r>
              <a:rPr lang="en-US" altLang="zh-CN" sz="2400" b="1" i="1">
                <a:solidFill>
                  <a:srgbClr val="CC0000"/>
                </a:solidFill>
                <a:latin typeface="宋体" panose="02010600030101010101" pitchFamily="2" charset="-122"/>
              </a:rPr>
              <a:t/>
            </a:r>
            <a:br>
              <a:rPr lang="en-US" altLang="zh-CN" sz="2400" b="1" i="1">
                <a:solidFill>
                  <a:srgbClr val="CC0000"/>
                </a:solidFill>
                <a:latin typeface="宋体" panose="02010600030101010101" pitchFamily="2" charset="-122"/>
              </a:rPr>
            </a:br>
            <a:r>
              <a:rPr lang="en-US" altLang="zh-CN" sz="2400" b="1" i="1">
                <a:solidFill>
                  <a:srgbClr val="CC0000"/>
                </a:solidFill>
                <a:latin typeface="宋体" panose="02010600030101010101" pitchFamily="2" charset="-122"/>
              </a:rPr>
              <a:t>    </a:t>
            </a:r>
            <a:r>
              <a:rPr lang="zh-CN" altLang="en-US" sz="2400" b="1" i="1">
                <a:solidFill>
                  <a:srgbClr val="CC0000"/>
                </a:solidFill>
                <a:latin typeface="宋体" panose="02010600030101010101" pitchFamily="2" charset="-122"/>
              </a:rPr>
              <a:t>作者是一个</a:t>
            </a:r>
            <a:r>
              <a:rPr lang="zh-CN" altLang="en-US" sz="2400" b="1" i="1">
                <a:solidFill>
                  <a:srgbClr val="CC0000"/>
                </a:solidFill>
                <a:latin typeface="Arial" panose="020B0604020202020204" pitchFamily="34" charset="0"/>
              </a:rPr>
              <a:t>“</a:t>
            </a:r>
            <a:r>
              <a:rPr lang="zh-CN" altLang="en-US" sz="2400" b="1" i="1">
                <a:solidFill>
                  <a:srgbClr val="CC0000"/>
                </a:solidFill>
                <a:latin typeface="宋体" panose="02010600030101010101" pitchFamily="2" charset="-122"/>
              </a:rPr>
              <a:t>爱鸟者</a:t>
            </a:r>
            <a:r>
              <a:rPr lang="zh-CN" altLang="en-US" sz="2400" b="1" i="1">
                <a:solidFill>
                  <a:srgbClr val="CC0000"/>
                </a:solidFill>
                <a:latin typeface="Arial" panose="020B0604020202020204" pitchFamily="34" charset="0"/>
              </a:rPr>
              <a:t>”</a:t>
            </a:r>
            <a:r>
              <a:rPr lang="zh-CN" altLang="en-US" sz="2400" b="1" i="1">
                <a:solidFill>
                  <a:srgbClr val="CC0000"/>
                </a:solidFill>
                <a:latin typeface="宋体" panose="02010600030101010101" pitchFamily="2" charset="-122"/>
              </a:rPr>
              <a:t>，对大雁的喜爱之情充溢在字里行间，正因为这种对动物怀有的真挚感情，所以他才能观察得这么细致，也才能描写得这么美妙</a:t>
            </a:r>
            <a:r>
              <a:rPr lang="zh-CN" altLang="en-US" b="1" i="1">
                <a:solidFill>
                  <a:srgbClr val="CC0000"/>
                </a:solidFill>
              </a:rPr>
              <a:t>。</a:t>
            </a:r>
          </a:p>
        </p:txBody>
      </p:sp>
      <p:sp>
        <p:nvSpPr>
          <p:cNvPr id="27651" name="Text Box 3"/>
          <p:cNvSpPr txBox="1">
            <a:spLocks noChangeArrowheads="1"/>
          </p:cNvSpPr>
          <p:nvPr/>
        </p:nvSpPr>
        <p:spPr bwMode="auto">
          <a:xfrm>
            <a:off x="684213" y="476250"/>
            <a:ext cx="2087562"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400">
                <a:solidFill>
                  <a:srgbClr val="FF00FF"/>
                </a:solidFill>
              </a:rPr>
              <a:t>小结</a:t>
            </a:r>
          </a:p>
        </p:txBody>
      </p:sp>
      <p:sp>
        <p:nvSpPr>
          <p:cNvPr id="27652" name="AutoShape 4">
            <a:hlinkClick r:id="rId2" action="ppaction://hlinksldjump" highlightClick="1"/>
          </p:cNvPr>
          <p:cNvSpPr>
            <a:spLocks noChangeArrowheads="1"/>
          </p:cNvSpPr>
          <p:nvPr/>
        </p:nvSpPr>
        <p:spPr bwMode="auto">
          <a:xfrm>
            <a:off x="6877050" y="5734050"/>
            <a:ext cx="1511300" cy="935038"/>
          </a:xfrm>
          <a:prstGeom prst="actionButtonBackPrevious">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4" fill="hold" grpId="0" nodeType="clickEffect">
                                  <p:stCondLst>
                                    <p:cond delay="0"/>
                                  </p:stCondLst>
                                  <p:childTnLst>
                                    <p:set>
                                      <p:cBhvr>
                                        <p:cTn id="6" dur="1" fill="hold">
                                          <p:stCondLst>
                                            <p:cond delay="0"/>
                                          </p:stCondLst>
                                        </p:cTn>
                                        <p:tgtEl>
                                          <p:spTgt spid="501762"/>
                                        </p:tgtEl>
                                        <p:attrNameLst>
                                          <p:attrName>style.visibility</p:attrName>
                                        </p:attrNameLst>
                                      </p:cBhvr>
                                      <p:to>
                                        <p:strVal val="visible"/>
                                      </p:to>
                                    </p:set>
                                    <p:anim calcmode="lin" valueType="num">
                                      <p:cBhvr additive="base">
                                        <p:cTn id="7" dur="5000" fill="hold"/>
                                        <p:tgtEl>
                                          <p:spTgt spid="501762"/>
                                        </p:tgtEl>
                                        <p:attrNameLst>
                                          <p:attrName>ppt_x</p:attrName>
                                        </p:attrNameLst>
                                      </p:cBhvr>
                                      <p:tavLst>
                                        <p:tav tm="0">
                                          <p:val>
                                            <p:strVal val="#ppt_x"/>
                                          </p:val>
                                        </p:tav>
                                        <p:tav tm="100000">
                                          <p:val>
                                            <p:strVal val="#ppt_x"/>
                                          </p:val>
                                        </p:tav>
                                      </p:tavLst>
                                    </p:anim>
                                    <p:anim calcmode="lin" valueType="num">
                                      <p:cBhvr additive="base">
                                        <p:cTn id="8" dur="5000" fill="hold"/>
                                        <p:tgtEl>
                                          <p:spTgt spid="50176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6" presetClass="entr" presetSubtype="0" fill="hold" grpId="1" nodeType="clickEffect">
                                  <p:stCondLst>
                                    <p:cond delay="0"/>
                                  </p:stCondLst>
                                  <p:childTnLst>
                                    <p:set>
                                      <p:cBhvr>
                                        <p:cTn id="12" dur="1" fill="hold">
                                          <p:stCondLst>
                                            <p:cond delay="0"/>
                                          </p:stCondLst>
                                        </p:cTn>
                                        <p:tgtEl>
                                          <p:spTgt spid="501762"/>
                                        </p:tgtEl>
                                        <p:attrNameLst>
                                          <p:attrName>style.visibility</p:attrName>
                                        </p:attrNameLst>
                                      </p:cBhvr>
                                      <p:to>
                                        <p:strVal val="visible"/>
                                      </p:to>
                                    </p:set>
                                    <p:animEffect transition="in" filter="wipe(down)">
                                      <p:cBhvr>
                                        <p:cTn id="13" dur="580">
                                          <p:stCondLst>
                                            <p:cond delay="0"/>
                                          </p:stCondLst>
                                        </p:cTn>
                                        <p:tgtEl>
                                          <p:spTgt spid="501762"/>
                                        </p:tgtEl>
                                      </p:cBhvr>
                                    </p:animEffect>
                                    <p:anim calcmode="lin" valueType="num">
                                      <p:cBhvr>
                                        <p:cTn id="14" dur="1822" tmFilter="0,0; 0.14,0.36; 0.43,0.73; 0.71,0.91; 1.0,1.0">
                                          <p:stCondLst>
                                            <p:cond delay="0"/>
                                          </p:stCondLst>
                                        </p:cTn>
                                        <p:tgtEl>
                                          <p:spTgt spid="501762"/>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501762"/>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501762"/>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501762"/>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501762"/>
                                        </p:tgtEl>
                                        <p:attrNameLst>
                                          <p:attrName>ppt_y</p:attrName>
                                        </p:attrNameLst>
                                      </p:cBhvr>
                                      <p:tavLst>
                                        <p:tav tm="0" fmla="#ppt_y-sin(pi*$)/81">
                                          <p:val>
                                            <p:fltVal val="0"/>
                                          </p:val>
                                        </p:tav>
                                        <p:tav tm="100000">
                                          <p:val>
                                            <p:fltVal val="1"/>
                                          </p:val>
                                        </p:tav>
                                      </p:tavLst>
                                    </p:anim>
                                    <p:animScale>
                                      <p:cBhvr>
                                        <p:cTn id="19" dur="26">
                                          <p:stCondLst>
                                            <p:cond delay="650"/>
                                          </p:stCondLst>
                                        </p:cTn>
                                        <p:tgtEl>
                                          <p:spTgt spid="501762"/>
                                        </p:tgtEl>
                                      </p:cBhvr>
                                      <p:to x="100000" y="60000"/>
                                    </p:animScale>
                                    <p:animScale>
                                      <p:cBhvr>
                                        <p:cTn id="20" dur="166" decel="50000">
                                          <p:stCondLst>
                                            <p:cond delay="676"/>
                                          </p:stCondLst>
                                        </p:cTn>
                                        <p:tgtEl>
                                          <p:spTgt spid="501762"/>
                                        </p:tgtEl>
                                      </p:cBhvr>
                                      <p:to x="100000" y="100000"/>
                                    </p:animScale>
                                    <p:animScale>
                                      <p:cBhvr>
                                        <p:cTn id="21" dur="26">
                                          <p:stCondLst>
                                            <p:cond delay="1312"/>
                                          </p:stCondLst>
                                        </p:cTn>
                                        <p:tgtEl>
                                          <p:spTgt spid="501762"/>
                                        </p:tgtEl>
                                      </p:cBhvr>
                                      <p:to x="100000" y="80000"/>
                                    </p:animScale>
                                    <p:animScale>
                                      <p:cBhvr>
                                        <p:cTn id="22" dur="166" decel="50000">
                                          <p:stCondLst>
                                            <p:cond delay="1338"/>
                                          </p:stCondLst>
                                        </p:cTn>
                                        <p:tgtEl>
                                          <p:spTgt spid="501762"/>
                                        </p:tgtEl>
                                      </p:cBhvr>
                                      <p:to x="100000" y="100000"/>
                                    </p:animScale>
                                    <p:animScale>
                                      <p:cBhvr>
                                        <p:cTn id="23" dur="26">
                                          <p:stCondLst>
                                            <p:cond delay="1642"/>
                                          </p:stCondLst>
                                        </p:cTn>
                                        <p:tgtEl>
                                          <p:spTgt spid="501762"/>
                                        </p:tgtEl>
                                      </p:cBhvr>
                                      <p:to x="100000" y="90000"/>
                                    </p:animScale>
                                    <p:animScale>
                                      <p:cBhvr>
                                        <p:cTn id="24" dur="166" decel="50000">
                                          <p:stCondLst>
                                            <p:cond delay="1668"/>
                                          </p:stCondLst>
                                        </p:cTn>
                                        <p:tgtEl>
                                          <p:spTgt spid="501762"/>
                                        </p:tgtEl>
                                      </p:cBhvr>
                                      <p:to x="100000" y="100000"/>
                                    </p:animScale>
                                    <p:animScale>
                                      <p:cBhvr>
                                        <p:cTn id="25" dur="26">
                                          <p:stCondLst>
                                            <p:cond delay="1808"/>
                                          </p:stCondLst>
                                        </p:cTn>
                                        <p:tgtEl>
                                          <p:spTgt spid="501762"/>
                                        </p:tgtEl>
                                      </p:cBhvr>
                                      <p:to x="100000" y="95000"/>
                                    </p:animScale>
                                    <p:animScale>
                                      <p:cBhvr>
                                        <p:cTn id="26" dur="166" decel="50000">
                                          <p:stCondLst>
                                            <p:cond delay="1834"/>
                                          </p:stCondLst>
                                        </p:cTn>
                                        <p:tgtEl>
                                          <p:spTgt spid="50176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62" grpId="0" autoUpdateAnimBg="0"/>
      <p:bldP spid="501762" grpId="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539750" y="1052513"/>
            <a:ext cx="74168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rgbClr val="FF5050"/>
                </a:solidFill>
              </a:rPr>
              <a:t>1</a:t>
            </a:r>
            <a:r>
              <a:rPr lang="zh-CN" altLang="en-US" sz="2800" b="1">
                <a:solidFill>
                  <a:srgbClr val="FF5050"/>
                </a:solidFill>
              </a:rPr>
              <a:t>、你能想出几句关于大雁的诗，成语？</a:t>
            </a:r>
          </a:p>
        </p:txBody>
      </p:sp>
      <p:sp>
        <p:nvSpPr>
          <p:cNvPr id="28675" name="Text Box 3"/>
          <p:cNvSpPr txBox="1">
            <a:spLocks noChangeArrowheads="1"/>
          </p:cNvSpPr>
          <p:nvPr/>
        </p:nvSpPr>
        <p:spPr bwMode="auto">
          <a:xfrm>
            <a:off x="611188" y="1700213"/>
            <a:ext cx="8064500"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b="1">
                <a:solidFill>
                  <a:schemeClr val="hlink"/>
                </a:solidFill>
              </a:rPr>
              <a:t>征蓬出汉塞，归雁入胡天。</a:t>
            </a:r>
          </a:p>
          <a:p>
            <a:r>
              <a:rPr lang="zh-CN" altLang="en-US" b="1">
                <a:solidFill>
                  <a:schemeClr val="hlink"/>
                </a:solidFill>
              </a:rPr>
              <a:t>                                 </a:t>
            </a:r>
            <a:r>
              <a:rPr lang="en-US" altLang="zh-CN" b="1">
                <a:solidFill>
                  <a:schemeClr val="hlink"/>
                </a:solidFill>
              </a:rPr>
              <a:t>———</a:t>
            </a:r>
            <a:r>
              <a:rPr lang="zh-CN" altLang="en-US" b="1">
                <a:solidFill>
                  <a:schemeClr val="hlink"/>
                </a:solidFill>
              </a:rPr>
              <a:t>王维</a:t>
            </a:r>
            <a:r>
              <a:rPr lang="en-US" altLang="zh-CN" b="1">
                <a:solidFill>
                  <a:schemeClr val="hlink"/>
                </a:solidFill>
              </a:rPr>
              <a:t>〈〈</a:t>
            </a:r>
            <a:r>
              <a:rPr lang="zh-CN" altLang="en-US" b="1">
                <a:solidFill>
                  <a:schemeClr val="hlink"/>
                </a:solidFill>
              </a:rPr>
              <a:t>使至塞上</a:t>
            </a:r>
            <a:r>
              <a:rPr lang="en-US" altLang="zh-CN" b="1">
                <a:solidFill>
                  <a:schemeClr val="hlink"/>
                </a:solidFill>
              </a:rPr>
              <a:t>〉〉</a:t>
            </a:r>
          </a:p>
          <a:p>
            <a:r>
              <a:rPr lang="zh-CN" altLang="en-US" b="1">
                <a:solidFill>
                  <a:schemeClr val="hlink"/>
                </a:solidFill>
              </a:rPr>
              <a:t>塞下秋来风景异，衡阳雁去无留意。</a:t>
            </a:r>
          </a:p>
          <a:p>
            <a:r>
              <a:rPr lang="zh-CN" altLang="en-US" b="1">
                <a:solidFill>
                  <a:schemeClr val="hlink"/>
                </a:solidFill>
              </a:rPr>
              <a:t>                                </a:t>
            </a:r>
            <a:r>
              <a:rPr lang="en-US" altLang="zh-CN" b="1">
                <a:solidFill>
                  <a:schemeClr val="hlink"/>
                </a:solidFill>
              </a:rPr>
              <a:t>———</a:t>
            </a:r>
            <a:r>
              <a:rPr lang="zh-CN" altLang="en-US" b="1">
                <a:solidFill>
                  <a:schemeClr val="hlink"/>
                </a:solidFill>
              </a:rPr>
              <a:t>范仲淹</a:t>
            </a:r>
            <a:r>
              <a:rPr lang="en-US" altLang="zh-CN" b="1">
                <a:solidFill>
                  <a:schemeClr val="hlink"/>
                </a:solidFill>
              </a:rPr>
              <a:t>〈〈</a:t>
            </a:r>
            <a:r>
              <a:rPr lang="zh-CN" altLang="en-US" b="1">
                <a:solidFill>
                  <a:schemeClr val="hlink"/>
                </a:solidFill>
              </a:rPr>
              <a:t>渔家傲</a:t>
            </a:r>
            <a:r>
              <a:rPr lang="en-US" altLang="zh-CN" b="1">
                <a:solidFill>
                  <a:schemeClr val="hlink"/>
                </a:solidFill>
              </a:rPr>
              <a:t>〉〉</a:t>
            </a:r>
          </a:p>
          <a:p>
            <a:r>
              <a:rPr lang="zh-CN" altLang="en-US" b="1">
                <a:solidFill>
                  <a:schemeClr val="hlink"/>
                </a:solidFill>
              </a:rPr>
              <a:t>乡书何处达，归雁洛阳边。</a:t>
            </a:r>
          </a:p>
          <a:p>
            <a:r>
              <a:rPr lang="zh-CN" altLang="en-US" b="1">
                <a:solidFill>
                  <a:schemeClr val="hlink"/>
                </a:solidFill>
              </a:rPr>
              <a:t>                                 </a:t>
            </a:r>
            <a:r>
              <a:rPr lang="en-US" altLang="zh-CN" b="1">
                <a:solidFill>
                  <a:schemeClr val="hlink"/>
                </a:solidFill>
              </a:rPr>
              <a:t>———</a:t>
            </a:r>
            <a:r>
              <a:rPr lang="zh-CN" altLang="en-US" b="1">
                <a:solidFill>
                  <a:schemeClr val="hlink"/>
                </a:solidFill>
              </a:rPr>
              <a:t>王湾</a:t>
            </a:r>
            <a:r>
              <a:rPr lang="en-US" altLang="zh-CN" b="1">
                <a:solidFill>
                  <a:schemeClr val="hlink"/>
                </a:solidFill>
              </a:rPr>
              <a:t>〈〈</a:t>
            </a:r>
            <a:r>
              <a:rPr lang="zh-CN" altLang="en-US" b="1">
                <a:solidFill>
                  <a:schemeClr val="hlink"/>
                </a:solidFill>
              </a:rPr>
              <a:t>次北固山下</a:t>
            </a:r>
            <a:r>
              <a:rPr lang="en-US" altLang="zh-CN" b="1">
                <a:solidFill>
                  <a:schemeClr val="hlink"/>
                </a:solidFill>
              </a:rPr>
              <a:t>〉〉</a:t>
            </a:r>
          </a:p>
          <a:p>
            <a:r>
              <a:rPr lang="zh-CN" altLang="en-US" b="1">
                <a:solidFill>
                  <a:schemeClr val="hlink"/>
                </a:solidFill>
              </a:rPr>
              <a:t>千里黄云白日曛，北风吹雁雪纷纷。</a:t>
            </a:r>
          </a:p>
          <a:p>
            <a:r>
              <a:rPr lang="zh-CN" altLang="en-US" b="1">
                <a:solidFill>
                  <a:schemeClr val="hlink"/>
                </a:solidFill>
              </a:rPr>
              <a:t>                                 </a:t>
            </a:r>
            <a:r>
              <a:rPr lang="en-US" altLang="zh-CN" b="1">
                <a:solidFill>
                  <a:schemeClr val="hlink"/>
                </a:solidFill>
              </a:rPr>
              <a:t>———</a:t>
            </a:r>
            <a:r>
              <a:rPr lang="zh-CN" altLang="en-US" b="1">
                <a:solidFill>
                  <a:schemeClr val="hlink"/>
                </a:solidFill>
              </a:rPr>
              <a:t>高适</a:t>
            </a:r>
            <a:r>
              <a:rPr lang="en-US" altLang="zh-CN" b="1">
                <a:solidFill>
                  <a:schemeClr val="hlink"/>
                </a:solidFill>
              </a:rPr>
              <a:t>〈〈</a:t>
            </a:r>
            <a:r>
              <a:rPr lang="zh-CN" altLang="en-US" b="1">
                <a:solidFill>
                  <a:schemeClr val="hlink"/>
                </a:solidFill>
              </a:rPr>
              <a:t>别董大</a:t>
            </a:r>
            <a:r>
              <a:rPr lang="en-US" altLang="zh-CN" b="1">
                <a:solidFill>
                  <a:schemeClr val="hlink"/>
                </a:solidFill>
              </a:rPr>
              <a:t>〉〉</a:t>
            </a:r>
          </a:p>
          <a:p>
            <a:r>
              <a:rPr lang="zh-CN" altLang="en-US" b="1">
                <a:solidFill>
                  <a:schemeClr val="hlink"/>
                </a:solidFill>
                <a:ea typeface="黑体" panose="02010609060101010101" pitchFamily="49" charset="-122"/>
              </a:rPr>
              <a:t>长风万里送秋雁，对此可以酣高楼。</a:t>
            </a:r>
          </a:p>
          <a:p>
            <a:r>
              <a:rPr lang="zh-CN" altLang="en-US" b="1">
                <a:solidFill>
                  <a:schemeClr val="hlink"/>
                </a:solidFill>
                <a:ea typeface="黑体" panose="02010609060101010101" pitchFamily="49" charset="-122"/>
              </a:rPr>
              <a:t>                               </a:t>
            </a:r>
            <a:r>
              <a:rPr lang="en-US" altLang="zh-CN" b="1">
                <a:solidFill>
                  <a:schemeClr val="hlink"/>
                </a:solidFill>
                <a:ea typeface="黑体" panose="02010609060101010101" pitchFamily="49" charset="-122"/>
              </a:rPr>
              <a:t>———</a:t>
            </a:r>
            <a:r>
              <a:rPr lang="zh-CN" altLang="en-US" b="1">
                <a:solidFill>
                  <a:schemeClr val="hlink"/>
                </a:solidFill>
                <a:ea typeface="黑体" panose="02010609060101010101" pitchFamily="49" charset="-122"/>
              </a:rPr>
              <a:t>李白</a:t>
            </a:r>
            <a:r>
              <a:rPr lang="en-US" altLang="zh-CN" b="1">
                <a:solidFill>
                  <a:schemeClr val="hlink"/>
                </a:solidFill>
                <a:ea typeface="黑体" panose="02010609060101010101" pitchFamily="49" charset="-122"/>
              </a:rPr>
              <a:t>《</a:t>
            </a:r>
            <a:r>
              <a:rPr lang="zh-CN" altLang="en-US" b="1">
                <a:solidFill>
                  <a:schemeClr val="hlink"/>
                </a:solidFill>
                <a:ea typeface="黑体" panose="02010609060101010101" pitchFamily="49" charset="-122"/>
              </a:rPr>
              <a:t>宣州谢眺楼饯别校书叔云</a:t>
            </a:r>
            <a:r>
              <a:rPr lang="en-US" altLang="zh-CN" b="1">
                <a:solidFill>
                  <a:schemeClr val="hlink"/>
                </a:solidFill>
                <a:ea typeface="黑体" panose="02010609060101010101" pitchFamily="49" charset="-122"/>
              </a:rPr>
              <a:t>》</a:t>
            </a:r>
          </a:p>
          <a:p>
            <a:r>
              <a:rPr lang="zh-CN" altLang="en-US" b="1">
                <a:solidFill>
                  <a:schemeClr val="hlink"/>
                </a:solidFill>
              </a:rPr>
              <a:t>月黑雁飞高，单于夜遁逃。</a:t>
            </a:r>
          </a:p>
          <a:p>
            <a:r>
              <a:rPr lang="zh-CN" altLang="en-US" b="1">
                <a:solidFill>
                  <a:schemeClr val="hlink"/>
                </a:solidFill>
              </a:rPr>
              <a:t>                                </a:t>
            </a:r>
            <a:r>
              <a:rPr lang="en-US" altLang="zh-CN" b="1">
                <a:solidFill>
                  <a:schemeClr val="hlink"/>
                </a:solidFill>
              </a:rPr>
              <a:t>———</a:t>
            </a:r>
            <a:r>
              <a:rPr lang="zh-CN" altLang="en-US" b="1">
                <a:solidFill>
                  <a:schemeClr val="hlink"/>
                </a:solidFill>
              </a:rPr>
              <a:t>卢纶</a:t>
            </a:r>
            <a:r>
              <a:rPr lang="en-US" altLang="zh-CN" b="1">
                <a:solidFill>
                  <a:schemeClr val="hlink"/>
                </a:solidFill>
              </a:rPr>
              <a:t>〈〈</a:t>
            </a:r>
            <a:r>
              <a:rPr lang="zh-CN" altLang="en-US" b="1">
                <a:solidFill>
                  <a:schemeClr val="hlink"/>
                </a:solidFill>
              </a:rPr>
              <a:t>塞下曲</a:t>
            </a:r>
            <a:r>
              <a:rPr lang="en-US" altLang="zh-CN" b="1">
                <a:solidFill>
                  <a:schemeClr val="hlink"/>
                </a:solidFill>
              </a:rPr>
              <a:t>〉〉</a:t>
            </a:r>
          </a:p>
        </p:txBody>
      </p:sp>
      <p:sp>
        <p:nvSpPr>
          <p:cNvPr id="28676" name="Rectangle 4"/>
          <p:cNvSpPr>
            <a:spLocks noChangeArrowheads="1"/>
          </p:cNvSpPr>
          <p:nvPr/>
        </p:nvSpPr>
        <p:spPr bwMode="auto">
          <a:xfrm>
            <a:off x="323850" y="5157788"/>
            <a:ext cx="81026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Clr>
                <a:schemeClr val="tx1"/>
              </a:buClr>
              <a:buSzPct val="75000"/>
              <a:buFont typeface="Wingdings" panose="05000000000000000000" pitchFamily="2" charset="2"/>
              <a:buNone/>
            </a:pPr>
            <a:r>
              <a:rPr lang="en-US" altLang="zh-CN" sz="2800" b="1">
                <a:solidFill>
                  <a:schemeClr val="tx2"/>
                </a:solidFill>
              </a:rPr>
              <a:t>2</a:t>
            </a:r>
            <a:r>
              <a:rPr lang="zh-CN" altLang="en-US" sz="2800" b="1">
                <a:solidFill>
                  <a:schemeClr val="tx2"/>
                </a:solidFill>
              </a:rPr>
              <a:t>、如果老师请你为保护动物，保护环境做一件力所能及的事，你准备做什么？</a:t>
            </a:r>
          </a:p>
        </p:txBody>
      </p:sp>
      <p:sp>
        <p:nvSpPr>
          <p:cNvPr id="28677" name="Text Box 5"/>
          <p:cNvSpPr txBox="1">
            <a:spLocks noChangeArrowheads="1"/>
          </p:cNvSpPr>
          <p:nvPr/>
        </p:nvSpPr>
        <p:spPr bwMode="auto">
          <a:xfrm>
            <a:off x="250825" y="6035675"/>
            <a:ext cx="86423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2400" b="1">
                <a:solidFill>
                  <a:srgbClr val="FF0066"/>
                </a:solidFill>
              </a:rPr>
              <a:t>如：保护野生动物，珍爱野生动物，是全文的主旨。请写一则倡议书。</a:t>
            </a:r>
            <a:endParaRPr lang="zh-CN" altLang="en-US" sz="2400"/>
          </a:p>
        </p:txBody>
      </p:sp>
      <p:sp>
        <p:nvSpPr>
          <p:cNvPr id="28678" name="Text Box 6"/>
          <p:cNvSpPr txBox="1">
            <a:spLocks noChangeArrowheads="1"/>
          </p:cNvSpPr>
          <p:nvPr/>
        </p:nvSpPr>
        <p:spPr bwMode="auto">
          <a:xfrm>
            <a:off x="539750" y="188913"/>
            <a:ext cx="35274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4000" b="1">
                <a:solidFill>
                  <a:srgbClr val="FF0066"/>
                </a:solidFill>
              </a:rPr>
              <a:t>布置作业</a:t>
            </a:r>
            <a:endParaRPr lang="zh-CN" altLang="en-US" sz="40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8675"/>
                                        </p:tgtEl>
                                        <p:attrNameLst>
                                          <p:attrName>style.visibility</p:attrName>
                                        </p:attrNameLst>
                                      </p:cBhvr>
                                      <p:to>
                                        <p:strVal val="visible"/>
                                      </p:to>
                                    </p:set>
                                    <p:anim calcmode="discrete" valueType="clr">
                                      <p:cBhvr override="childStyle">
                                        <p:cTn id="7" dur="80"/>
                                        <p:tgtEl>
                                          <p:spTgt spid="2867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8675"/>
                                        </p:tgtEl>
                                        <p:attrNameLst>
                                          <p:attrName>fillcolor</p:attrName>
                                        </p:attrNameLst>
                                      </p:cBhvr>
                                      <p:tavLst>
                                        <p:tav tm="0">
                                          <p:val>
                                            <p:clrVal>
                                              <a:schemeClr val="accent2"/>
                                            </p:clrVal>
                                          </p:val>
                                        </p:tav>
                                        <p:tav tm="50000">
                                          <p:val>
                                            <p:clrVal>
                                              <a:schemeClr val="hlink"/>
                                            </p:clrVal>
                                          </p:val>
                                        </p:tav>
                                      </p:tavLst>
                                    </p:anim>
                                    <p:set>
                                      <p:cBhvr>
                                        <p:cTn id="9" dur="80"/>
                                        <p:tgtEl>
                                          <p:spTgt spid="28675"/>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28677"/>
                                        </p:tgtEl>
                                        <p:attrNameLst>
                                          <p:attrName>style.visibility</p:attrName>
                                        </p:attrNameLst>
                                      </p:cBhvr>
                                      <p:to>
                                        <p:strVal val="visible"/>
                                      </p:to>
                                    </p:set>
                                    <p:anim calcmode="lin" valueType="num">
                                      <p:cBhvr>
                                        <p:cTn id="14" dur="500" fill="hold"/>
                                        <p:tgtEl>
                                          <p:spTgt spid="28677"/>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8677"/>
                                        </p:tgtEl>
                                        <p:attrNameLst>
                                          <p:attrName>ppt_y</p:attrName>
                                        </p:attrNameLst>
                                      </p:cBhvr>
                                      <p:tavLst>
                                        <p:tav tm="0">
                                          <p:val>
                                            <p:strVal val="#ppt_y"/>
                                          </p:val>
                                        </p:tav>
                                        <p:tav tm="100000">
                                          <p:val>
                                            <p:strVal val="#ppt_y"/>
                                          </p:val>
                                        </p:tav>
                                      </p:tavLst>
                                    </p:anim>
                                    <p:anim calcmode="lin" valueType="num">
                                      <p:cBhvr>
                                        <p:cTn id="16" dur="500" fill="hold"/>
                                        <p:tgtEl>
                                          <p:spTgt spid="28677"/>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8677"/>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8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p:bldP spid="28677"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9698" name="Text Box 5"/>
          <p:cNvSpPr txBox="1">
            <a:spLocks noChangeArrowheads="1"/>
          </p:cNvSpPr>
          <p:nvPr/>
        </p:nvSpPr>
        <p:spPr bwMode="auto">
          <a:xfrm>
            <a:off x="179388" y="2205038"/>
            <a:ext cx="85407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kumimoji="1" lang="zh-CN" altLang="en-US" sz="4400" b="1">
                <a:solidFill>
                  <a:srgbClr val="FF5050"/>
                </a:solidFill>
                <a:latin typeface="Times New Roman" panose="02020603050405020304" pitchFamily="18" charset="0"/>
                <a:ea typeface="华文彩云" panose="02010800040101010101" pitchFamily="2" charset="-122"/>
              </a:rPr>
              <a:t>图片欣赏</a:t>
            </a:r>
          </a:p>
        </p:txBody>
      </p:sp>
      <p:pic>
        <p:nvPicPr>
          <p:cNvPr id="29699" name="Picture 7" descr="SHFQ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888" y="1439863"/>
            <a:ext cx="7885112" cy="533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Text Box 8"/>
          <p:cNvSpPr txBox="1">
            <a:spLocks noChangeArrowheads="1"/>
          </p:cNvSpPr>
          <p:nvPr/>
        </p:nvSpPr>
        <p:spPr bwMode="auto">
          <a:xfrm>
            <a:off x="0" y="457200"/>
            <a:ext cx="914400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4800" b="1">
                <a:solidFill>
                  <a:srgbClr val="FF5050"/>
                </a:solidFill>
                <a:latin typeface="华文彩云" panose="02010800040101010101" pitchFamily="2" charset="-122"/>
                <a:ea typeface="华文彩云" panose="02010800040101010101" pitchFamily="2" charset="-122"/>
              </a:rPr>
              <a:t>征蓬出汉塞，归雁入胡天。</a:t>
            </a:r>
          </a:p>
          <a:p>
            <a:r>
              <a:rPr kumimoji="1" lang="zh-CN" altLang="en-US" sz="4800" b="1">
                <a:solidFill>
                  <a:srgbClr val="FF5050"/>
                </a:solidFill>
                <a:latin typeface="华文彩云" panose="02010800040101010101" pitchFamily="2" charset="-122"/>
                <a:ea typeface="华文彩云" panose="02010800040101010101" pitchFamily="2" charset="-122"/>
              </a:rPr>
              <a:t>                                           </a:t>
            </a:r>
            <a:r>
              <a:rPr kumimoji="1" lang="en-US" altLang="zh-CN" sz="4800" b="1">
                <a:solidFill>
                  <a:srgbClr val="FF5050"/>
                </a:solidFill>
                <a:latin typeface="Times New Roman" panose="02020603050405020304" pitchFamily="18" charset="0"/>
                <a:ea typeface="华文彩云" panose="02010800040101010101" pitchFamily="2" charset="-122"/>
              </a:rPr>
              <a:t>——</a:t>
            </a:r>
            <a:r>
              <a:rPr kumimoji="1" lang="zh-CN" altLang="en-US" sz="4800" b="1">
                <a:solidFill>
                  <a:srgbClr val="FF5050"/>
                </a:solidFill>
                <a:latin typeface="华文彩云" panose="02010800040101010101" pitchFamily="2" charset="-122"/>
                <a:ea typeface="华文彩云" panose="02010800040101010101" pitchFamily="2" charset="-122"/>
              </a:rPr>
              <a:t>王维</a:t>
            </a:r>
            <a:endParaRPr lang="zh-CN" altLang="en-US">
              <a:solidFill>
                <a:srgbClr val="FF5050"/>
              </a:solidFill>
              <a:latin typeface="华文彩云" panose="02010800040101010101" pitchFamily="2" charset="-122"/>
              <a:ea typeface="华文彩云"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9700"/>
                                        </p:tgtEl>
                                        <p:attrNameLst>
                                          <p:attrName>style.visibility</p:attrName>
                                        </p:attrNameLst>
                                      </p:cBhvr>
                                      <p:to>
                                        <p:strVal val="visible"/>
                                      </p:to>
                                    </p:set>
                                    <p:anim calcmode="lin" valueType="num">
                                      <p:cBhvr>
                                        <p:cTn id="7" dur="500" fill="hold"/>
                                        <p:tgtEl>
                                          <p:spTgt spid="2970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700"/>
                                        </p:tgtEl>
                                        <p:attrNameLst>
                                          <p:attrName>ppt_y</p:attrName>
                                        </p:attrNameLst>
                                      </p:cBhvr>
                                      <p:tavLst>
                                        <p:tav tm="0">
                                          <p:val>
                                            <p:strVal val="#ppt_y"/>
                                          </p:val>
                                        </p:tav>
                                        <p:tav tm="100000">
                                          <p:val>
                                            <p:strVal val="#ppt_y"/>
                                          </p:val>
                                        </p:tav>
                                      </p:tavLst>
                                    </p:anim>
                                    <p:anim calcmode="lin" valueType="num">
                                      <p:cBhvr>
                                        <p:cTn id="9" dur="500" fill="hold"/>
                                        <p:tgtEl>
                                          <p:spTgt spid="2970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70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70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1" presetClass="entr" presetSubtype="4" fill="hold" nodeType="clickEffect">
                                  <p:stCondLst>
                                    <p:cond delay="0"/>
                                  </p:stCondLst>
                                  <p:childTnLst>
                                    <p:set>
                                      <p:cBhvr>
                                        <p:cTn id="15" dur="1" fill="hold">
                                          <p:stCondLst>
                                            <p:cond delay="0"/>
                                          </p:stCondLst>
                                        </p:cTn>
                                        <p:tgtEl>
                                          <p:spTgt spid="29699"/>
                                        </p:tgtEl>
                                        <p:attrNameLst>
                                          <p:attrName>style.visibility</p:attrName>
                                        </p:attrNameLst>
                                      </p:cBhvr>
                                      <p:to>
                                        <p:strVal val="visible"/>
                                      </p:to>
                                    </p:set>
                                    <p:animEffect transition="in" filter="wheel(4)">
                                      <p:cBhvr>
                                        <p:cTn id="16" dur="2000"/>
                                        <p:tgtEl>
                                          <p:spTgt spid="29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32770" name="Text Box 3"/>
          <p:cNvSpPr txBox="1">
            <a:spLocks noChangeArrowheads="1"/>
          </p:cNvSpPr>
          <p:nvPr/>
        </p:nvSpPr>
        <p:spPr bwMode="auto">
          <a:xfrm>
            <a:off x="0" y="0"/>
            <a:ext cx="1371600" cy="649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kumimoji="1" lang="zh-CN" altLang="en-US" sz="6000" b="1">
                <a:latin typeface="华文行楷" panose="02010800040101010101" pitchFamily="2" charset="-122"/>
                <a:ea typeface="华文行楷" panose="02010800040101010101" pitchFamily="2" charset="-122"/>
              </a:rPr>
              <a:t>塞下秋来风景异</a:t>
            </a:r>
            <a:r>
              <a:rPr kumimoji="1" lang="en-US" altLang="zh-CN" sz="6000" b="1">
                <a:latin typeface="华文行楷" panose="02010800040101010101" pitchFamily="2" charset="-122"/>
                <a:ea typeface="华文行楷" panose="02010800040101010101" pitchFamily="2" charset="-122"/>
              </a:rPr>
              <a:t>,</a:t>
            </a:r>
          </a:p>
        </p:txBody>
      </p:sp>
      <p:sp>
        <p:nvSpPr>
          <p:cNvPr id="32771" name="Text Box 4"/>
          <p:cNvSpPr txBox="1">
            <a:spLocks noChangeArrowheads="1"/>
          </p:cNvSpPr>
          <p:nvPr/>
        </p:nvSpPr>
        <p:spPr bwMode="auto">
          <a:xfrm>
            <a:off x="1524000" y="0"/>
            <a:ext cx="24701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endParaRPr kumimoji="1" lang="en-US" altLang="zh-CN" sz="6000" b="1">
              <a:solidFill>
                <a:srgbClr val="66FF33"/>
              </a:solidFill>
              <a:latin typeface="华文行楷" panose="02010800040101010101" pitchFamily="2" charset="-122"/>
              <a:ea typeface="华文行楷" panose="02010800040101010101" pitchFamily="2" charset="-122"/>
            </a:endParaRPr>
          </a:p>
          <a:p>
            <a:pPr>
              <a:spcBef>
                <a:spcPct val="50000"/>
              </a:spcBef>
            </a:pPr>
            <a:endParaRPr kumimoji="1" lang="en-US" altLang="zh-CN" sz="6000" b="1">
              <a:solidFill>
                <a:srgbClr val="66FF33"/>
              </a:solidFill>
              <a:latin typeface="华文行楷" panose="02010800040101010101" pitchFamily="2" charset="-122"/>
              <a:ea typeface="华文行楷" panose="02010800040101010101" pitchFamily="2" charset="-122"/>
            </a:endParaRPr>
          </a:p>
        </p:txBody>
      </p:sp>
      <p:sp>
        <p:nvSpPr>
          <p:cNvPr id="32772" name="Text Box 5"/>
          <p:cNvSpPr txBox="1">
            <a:spLocks noChangeArrowheads="1"/>
          </p:cNvSpPr>
          <p:nvPr/>
        </p:nvSpPr>
        <p:spPr bwMode="auto">
          <a:xfrm>
            <a:off x="1547813" y="0"/>
            <a:ext cx="1295400" cy="649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kumimoji="1" lang="zh-CN" altLang="en-US" sz="6000" b="1">
                <a:latin typeface="华文行楷" panose="02010800040101010101" pitchFamily="2" charset="-122"/>
                <a:ea typeface="华文行楷" panose="02010800040101010101" pitchFamily="2" charset="-122"/>
              </a:rPr>
              <a:t>衡阳雁去无留意</a:t>
            </a:r>
            <a:r>
              <a:rPr kumimoji="1" lang="en-US" altLang="zh-CN" sz="6000" b="1">
                <a:latin typeface="华文行楷" panose="02010800040101010101" pitchFamily="2" charset="-122"/>
                <a:ea typeface="华文行楷" panose="02010800040101010101" pitchFamily="2" charset="-122"/>
              </a:rPr>
              <a:t>.</a:t>
            </a:r>
          </a:p>
        </p:txBody>
      </p:sp>
      <p:pic>
        <p:nvPicPr>
          <p:cNvPr id="32773" name="Picture 5" descr="用图!"/>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55875" y="549275"/>
            <a:ext cx="3048000" cy="2255838"/>
          </a:xfrm>
          <a:prstGeom prst="rect">
            <a:avLst/>
          </a:prstGeom>
          <a:noFill/>
          <a:extLst>
            <a:ext uri="{909E8E84-426E-40DD-AFC4-6F175D3DCCD1}">
              <a14:hiddenFill xmlns:a14="http://schemas.microsoft.com/office/drawing/2010/main">
                <a:solidFill>
                  <a:srgbClr val="FFFFFF"/>
                </a:solidFill>
              </a14:hiddenFill>
            </a:ext>
          </a:extLst>
        </p:spPr>
      </p:pic>
      <p:pic>
        <p:nvPicPr>
          <p:cNvPr id="32774" name="Picture 6" descr="用图!"/>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80063" y="260350"/>
            <a:ext cx="3048000" cy="2255838"/>
          </a:xfrm>
          <a:prstGeom prst="rect">
            <a:avLst/>
          </a:prstGeom>
          <a:noFill/>
          <a:extLst>
            <a:ext uri="{909E8E84-426E-40DD-AFC4-6F175D3DCCD1}">
              <a14:hiddenFill xmlns:a14="http://schemas.microsoft.com/office/drawing/2010/main">
                <a:solidFill>
                  <a:srgbClr val="FFFFFF"/>
                </a:solidFill>
              </a14:hiddenFill>
            </a:ext>
          </a:extLst>
        </p:spPr>
      </p:pic>
      <p:pic>
        <p:nvPicPr>
          <p:cNvPr id="32775" name="Picture 7" descr="用图!"/>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87675" y="3789363"/>
            <a:ext cx="3048000" cy="2255837"/>
          </a:xfrm>
          <a:prstGeom prst="rect">
            <a:avLst/>
          </a:prstGeom>
          <a:noFill/>
          <a:extLst>
            <a:ext uri="{909E8E84-426E-40DD-AFC4-6F175D3DCCD1}">
              <a14:hiddenFill xmlns:a14="http://schemas.microsoft.com/office/drawing/2010/main">
                <a:solidFill>
                  <a:srgbClr val="FFFFFF"/>
                </a:solidFill>
              </a14:hiddenFill>
            </a:ext>
          </a:extLst>
        </p:spPr>
      </p:pic>
      <p:pic>
        <p:nvPicPr>
          <p:cNvPr id="32776" name="Picture 8" descr="用图!"/>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51500" y="2708275"/>
            <a:ext cx="3048000" cy="22558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2770"/>
                                        </p:tgtEl>
                                        <p:attrNameLst>
                                          <p:attrName>style.visibility</p:attrName>
                                        </p:attrNameLst>
                                      </p:cBhvr>
                                      <p:to>
                                        <p:strVal val="visible"/>
                                      </p:to>
                                    </p:set>
                                    <p:anim calcmode="lin" valueType="num">
                                      <p:cBhvr>
                                        <p:cTn id="7" dur="500" fill="hold"/>
                                        <p:tgtEl>
                                          <p:spTgt spid="3277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770"/>
                                        </p:tgtEl>
                                        <p:attrNameLst>
                                          <p:attrName>ppt_y</p:attrName>
                                        </p:attrNameLst>
                                      </p:cBhvr>
                                      <p:tavLst>
                                        <p:tav tm="0">
                                          <p:val>
                                            <p:strVal val="#ppt_y"/>
                                          </p:val>
                                        </p:tav>
                                        <p:tav tm="100000">
                                          <p:val>
                                            <p:strVal val="#ppt_y"/>
                                          </p:val>
                                        </p:tav>
                                      </p:tavLst>
                                    </p:anim>
                                    <p:anim calcmode="lin" valueType="num">
                                      <p:cBhvr>
                                        <p:cTn id="9" dur="500" fill="hold"/>
                                        <p:tgtEl>
                                          <p:spTgt spid="3277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77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77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2772"/>
                                        </p:tgtEl>
                                        <p:attrNameLst>
                                          <p:attrName>style.visibility</p:attrName>
                                        </p:attrNameLst>
                                      </p:cBhvr>
                                      <p:to>
                                        <p:strVal val="visible"/>
                                      </p:to>
                                    </p:set>
                                    <p:anim calcmode="lin" valueType="num">
                                      <p:cBhvr>
                                        <p:cTn id="16" dur="500" fill="hold"/>
                                        <p:tgtEl>
                                          <p:spTgt spid="3277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2772"/>
                                        </p:tgtEl>
                                        <p:attrNameLst>
                                          <p:attrName>ppt_y</p:attrName>
                                        </p:attrNameLst>
                                      </p:cBhvr>
                                      <p:tavLst>
                                        <p:tav tm="0">
                                          <p:val>
                                            <p:strVal val="#ppt_y"/>
                                          </p:val>
                                        </p:tav>
                                        <p:tav tm="100000">
                                          <p:val>
                                            <p:strVal val="#ppt_y"/>
                                          </p:val>
                                        </p:tav>
                                      </p:tavLst>
                                    </p:anim>
                                    <p:anim calcmode="lin" valueType="num">
                                      <p:cBhvr>
                                        <p:cTn id="18" dur="500" fill="hold"/>
                                        <p:tgtEl>
                                          <p:spTgt spid="3277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277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2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2"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30722" name="Rectangle 2"/>
          <p:cNvSpPr>
            <a:spLocks noGrp="1" noRot="1" noChangeArrowheads="1"/>
          </p:cNvSpPr>
          <p:nvPr>
            <p:ph type="title" idx="4294967295"/>
          </p:nvPr>
        </p:nvSpPr>
        <p:spPr/>
        <p:txBody>
          <a:bodyPr anchor="ctr"/>
          <a:lstStyle/>
          <a:p>
            <a:endParaRPr lang="zh-CN" altLang="zh-CN"/>
          </a:p>
        </p:txBody>
      </p:sp>
      <p:pic>
        <p:nvPicPr>
          <p:cNvPr id="30723" name="Picture 5" descr="SHFQ021"/>
          <p:cNvPicPr>
            <a:picLocks noChangeAspect="1" noChangeArrowheads="1"/>
          </p:cNvPicPr>
          <p:nvPr/>
        </p:nvPicPr>
        <p:blipFill>
          <a:blip r:embed="rId2">
            <a:lum bright="18000" contrast="36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w="9525">
            <a:solidFill>
              <a:srgbClr val="0066FF"/>
            </a:solidFill>
            <a:miter lim="800000"/>
            <a:headEnd/>
            <a:tailEnd/>
          </a:ln>
          <a:extLst>
            <a:ext uri="{909E8E84-426E-40DD-AFC4-6F175D3DCCD1}">
              <a14:hiddenFill xmlns:a14="http://schemas.microsoft.com/office/drawing/2010/main">
                <a:solidFill>
                  <a:srgbClr val="FFFFFF"/>
                </a:solidFill>
              </a14:hiddenFill>
            </a:ext>
          </a:extLst>
        </p:spPr>
      </p:pic>
      <p:sp>
        <p:nvSpPr>
          <p:cNvPr id="30724" name="Rectangle 7"/>
          <p:cNvSpPr>
            <a:spLocks noGrp="1" noChangeArrowheads="1"/>
          </p:cNvSpPr>
          <p:nvPr>
            <p:ph type="body" idx="4294967295"/>
          </p:nvPr>
        </p:nvSpPr>
        <p:spPr>
          <a:xfrm>
            <a:off x="611188" y="3716338"/>
            <a:ext cx="7772400" cy="2808287"/>
          </a:xfrm>
          <a:noFill/>
        </p:spPr>
        <p:txBody>
          <a:bodyPr/>
          <a:lstStyle/>
          <a:p>
            <a:pPr>
              <a:spcBef>
                <a:spcPct val="50000"/>
              </a:spcBef>
              <a:buFontTx/>
              <a:buNone/>
            </a:pPr>
            <a:r>
              <a:rPr lang="zh-CN" altLang="en-US" sz="4000" b="1">
                <a:solidFill>
                  <a:srgbClr val="FF00FF"/>
                </a:solidFill>
                <a:latin typeface=""/>
                <a:ea typeface="华文彩云" panose="02010800040101010101" pitchFamily="2" charset="-122"/>
              </a:rPr>
              <a:t>长风万里送秋雁，</a:t>
            </a:r>
          </a:p>
          <a:p>
            <a:pPr>
              <a:spcBef>
                <a:spcPct val="50000"/>
              </a:spcBef>
              <a:buFontTx/>
              <a:buNone/>
            </a:pPr>
            <a:r>
              <a:rPr lang="zh-CN" altLang="en-US" sz="4000" b="1">
                <a:solidFill>
                  <a:srgbClr val="FF00FF"/>
                </a:solidFill>
                <a:latin typeface=""/>
                <a:ea typeface="华文彩云" panose="02010800040101010101" pitchFamily="2" charset="-122"/>
              </a:rPr>
              <a:t>对此可以酣高楼。</a:t>
            </a:r>
          </a:p>
          <a:p>
            <a:pPr>
              <a:spcBef>
                <a:spcPct val="50000"/>
              </a:spcBef>
              <a:buFontTx/>
              <a:buNone/>
            </a:pPr>
            <a:r>
              <a:rPr lang="zh-CN" altLang="en-US" sz="4000" b="1">
                <a:solidFill>
                  <a:srgbClr val="FF00FF"/>
                </a:solidFill>
                <a:latin typeface=""/>
                <a:ea typeface="华文彩云" panose="02010800040101010101" pitchFamily="2" charset="-122"/>
              </a:rPr>
              <a:t>李白</a:t>
            </a:r>
            <a:r>
              <a:rPr lang="en-US" altLang="zh-CN" sz="4000" b="1">
                <a:solidFill>
                  <a:srgbClr val="FF00FF"/>
                </a:solidFill>
                <a:latin typeface=""/>
                <a:ea typeface="华文彩云" panose="02010800040101010101" pitchFamily="2" charset="-122"/>
              </a:rPr>
              <a:t>《</a:t>
            </a:r>
            <a:r>
              <a:rPr lang="zh-CN" altLang="en-US" sz="4000" b="1">
                <a:solidFill>
                  <a:srgbClr val="FF00FF"/>
                </a:solidFill>
                <a:latin typeface=""/>
                <a:ea typeface="华文彩云" panose="02010800040101010101" pitchFamily="2" charset="-122"/>
              </a:rPr>
              <a:t>宣州谢眺楼饯别校书叔云</a:t>
            </a:r>
            <a:r>
              <a:rPr lang="en-US" altLang="zh-CN" sz="4000" b="1">
                <a:solidFill>
                  <a:schemeClr val="accent2"/>
                </a:solidFill>
                <a:latin typeface="华文彩云" panose="02010800040101010101" pitchFamily="2" charset="-122"/>
                <a:ea typeface="华文彩云" panose="02010800040101010101"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0724">
                                            <p:txEl>
                                              <p:pRg st="0" end="0"/>
                                            </p:txEl>
                                          </p:spTgt>
                                        </p:tgtEl>
                                        <p:attrNameLst>
                                          <p:attrName>style.visibility</p:attrName>
                                        </p:attrNameLst>
                                      </p:cBhvr>
                                      <p:to>
                                        <p:strVal val="visible"/>
                                      </p:to>
                                    </p:set>
                                    <p:anim calcmode="discrete" valueType="clr">
                                      <p:cBhvr override="childStyle">
                                        <p:cTn id="7" dur="80"/>
                                        <p:tgtEl>
                                          <p:spTgt spid="3072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0724">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0724">
                                            <p:txEl>
                                              <p:pRg st="0" end="0"/>
                                            </p:txEl>
                                          </p:spTgt>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0724">
                                            <p:txEl>
                                              <p:pRg st="1" end="1"/>
                                            </p:txEl>
                                          </p:spTgt>
                                        </p:tgtEl>
                                        <p:attrNameLst>
                                          <p:attrName>style.visibility</p:attrName>
                                        </p:attrNameLst>
                                      </p:cBhvr>
                                      <p:to>
                                        <p:strVal val="visible"/>
                                      </p:to>
                                    </p:set>
                                    <p:anim calcmode="discrete" valueType="clr">
                                      <p:cBhvr override="childStyle">
                                        <p:cTn id="14" dur="80"/>
                                        <p:tgtEl>
                                          <p:spTgt spid="30724">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0724">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30724">
                                            <p:txEl>
                                              <p:pRg st="1" end="1"/>
                                            </p:txEl>
                                          </p:spTgt>
                                        </p:tgtEl>
                                        <p:attrNameLst>
                                          <p:attrName>fill.type</p:attrName>
                                        </p:attrNameLst>
                                      </p:cBhvr>
                                      <p:to>
                                        <p:strVal val="solid"/>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30724">
                                            <p:txEl>
                                              <p:pRg st="2" end="2"/>
                                            </p:txEl>
                                          </p:spTgt>
                                        </p:tgtEl>
                                        <p:attrNameLst>
                                          <p:attrName>style.visibility</p:attrName>
                                        </p:attrNameLst>
                                      </p:cBhvr>
                                      <p:to>
                                        <p:strVal val="visible"/>
                                      </p:to>
                                    </p:set>
                                    <p:anim calcmode="discrete" valueType="clr">
                                      <p:cBhvr override="childStyle">
                                        <p:cTn id="21" dur="80"/>
                                        <p:tgtEl>
                                          <p:spTgt spid="30724">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0724">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30724">
                                            <p:txEl>
                                              <p:pRg st="2" end="2"/>
                                            </p:txEl>
                                          </p:spTgt>
                                        </p:tgtEl>
                                        <p:attrNameLst>
                                          <p:attrName>fill.type</p:attrName>
                                        </p:attrNameLst>
                                      </p:cBhvr>
                                      <p:to>
                                        <p:strVal val="solid"/>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5" presetClass="entr" presetSubtype="10" fill="hold" nodeType="clickEffect">
                                  <p:stCondLst>
                                    <p:cond delay="0"/>
                                  </p:stCondLst>
                                  <p:childTnLst>
                                    <p:set>
                                      <p:cBhvr>
                                        <p:cTn id="27" dur="1" fill="hold">
                                          <p:stCondLst>
                                            <p:cond delay="0"/>
                                          </p:stCondLst>
                                        </p:cTn>
                                        <p:tgtEl>
                                          <p:spTgt spid="30723"/>
                                        </p:tgtEl>
                                        <p:attrNameLst>
                                          <p:attrName>style.visibility</p:attrName>
                                        </p:attrNameLst>
                                      </p:cBhvr>
                                      <p:to>
                                        <p:strVal val="visible"/>
                                      </p:to>
                                    </p:set>
                                    <p:animEffect transition="in" filter="checkerboard(across)">
                                      <p:cBhvr>
                                        <p:cTn id="28" dur="500"/>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6146" name="Rectangle 2"/>
          <p:cNvSpPr>
            <a:spLocks noGrp="1" noRot="1" noChangeArrowheads="1"/>
          </p:cNvSpPr>
          <p:nvPr>
            <p:ph type="body" idx="4294967295"/>
          </p:nvPr>
        </p:nvSpPr>
        <p:spPr>
          <a:xfrm>
            <a:off x="3132138" y="1196975"/>
            <a:ext cx="5630862" cy="4902200"/>
          </a:xfrm>
        </p:spPr>
        <p:txBody>
          <a:bodyPr/>
          <a:lstStyle/>
          <a:p>
            <a:pPr>
              <a:lnSpc>
                <a:spcPct val="80000"/>
              </a:lnSpc>
            </a:pPr>
            <a:r>
              <a:rPr lang="zh-CN" altLang="en-US" sz="2800">
                <a:solidFill>
                  <a:schemeClr val="hlink"/>
                </a:solidFill>
              </a:rPr>
              <a:t>奥尔多</a:t>
            </a:r>
            <a:r>
              <a:rPr lang="en-US" altLang="zh-CN" sz="2800">
                <a:solidFill>
                  <a:schemeClr val="hlink"/>
                </a:solidFill>
                <a:latin typeface="Arial" panose="020B0604020202020204" pitchFamily="34" charset="0"/>
              </a:rPr>
              <a:t>·</a:t>
            </a:r>
            <a:r>
              <a:rPr lang="zh-CN" altLang="en-US" sz="2800">
                <a:solidFill>
                  <a:schemeClr val="hlink"/>
                </a:solidFill>
              </a:rPr>
              <a:t>利奥波德（</a:t>
            </a:r>
            <a:r>
              <a:rPr lang="en-US" altLang="zh-CN" sz="2800" b="1" i="1">
                <a:solidFill>
                  <a:schemeClr val="tx2"/>
                </a:solidFill>
              </a:rPr>
              <a:t>1887-1948</a:t>
            </a:r>
            <a:r>
              <a:rPr lang="zh-CN" altLang="en-US" sz="2800" b="1" i="1">
                <a:solidFill>
                  <a:schemeClr val="tx2"/>
                </a:solidFill>
              </a:rPr>
              <a:t>），美国著名的理论学家，科学家和环境保护主义者，环保先驱人物，保护野生生物之父，</a:t>
            </a:r>
            <a:r>
              <a:rPr lang="zh-CN" altLang="en-US" sz="2800" b="1" i="1">
                <a:solidFill>
                  <a:schemeClr val="tx2"/>
                </a:solidFill>
                <a:latin typeface="Arial" panose="020B0604020202020204" pitchFamily="34" charset="0"/>
              </a:rPr>
              <a:t>“</a:t>
            </a:r>
            <a:r>
              <a:rPr lang="zh-CN" altLang="en-US" sz="2800" b="1" i="1">
                <a:solidFill>
                  <a:schemeClr val="tx2"/>
                </a:solidFill>
              </a:rPr>
              <a:t>美国野生生物管理之父</a:t>
            </a:r>
            <a:r>
              <a:rPr lang="zh-CN" altLang="en-US" sz="2800" b="1" i="1">
                <a:solidFill>
                  <a:schemeClr val="tx2"/>
                </a:solidFill>
                <a:latin typeface="Arial" panose="020B0604020202020204" pitchFamily="34" charset="0"/>
              </a:rPr>
              <a:t>”</a:t>
            </a:r>
            <a:r>
              <a:rPr lang="zh-CN" altLang="en-US" sz="2800" b="1" i="1">
                <a:solidFill>
                  <a:schemeClr val="tx2"/>
                </a:solidFill>
              </a:rPr>
              <a:t>，被称为</a:t>
            </a:r>
            <a:r>
              <a:rPr lang="zh-CN" altLang="en-US" sz="2800" b="1" i="1">
                <a:solidFill>
                  <a:schemeClr val="tx2"/>
                </a:solidFill>
                <a:latin typeface="Arial" panose="020B0604020202020204" pitchFamily="34" charset="0"/>
              </a:rPr>
              <a:t>“</a:t>
            </a:r>
            <a:r>
              <a:rPr lang="zh-CN" altLang="en-US" sz="2800" b="1" i="1">
                <a:solidFill>
                  <a:schemeClr val="tx2"/>
                </a:solidFill>
              </a:rPr>
              <a:t>美国的先知</a:t>
            </a:r>
            <a:r>
              <a:rPr lang="zh-CN" altLang="en-US" sz="2800" b="1" i="1">
                <a:solidFill>
                  <a:schemeClr val="tx2"/>
                </a:solidFill>
                <a:latin typeface="Arial" panose="020B0604020202020204" pitchFamily="34" charset="0"/>
              </a:rPr>
              <a:t>”</a:t>
            </a:r>
            <a:r>
              <a:rPr lang="zh-CN" altLang="en-US" sz="2800" b="1" i="1">
                <a:solidFill>
                  <a:schemeClr val="tx2"/>
                </a:solidFill>
              </a:rPr>
              <a:t>，被称为</a:t>
            </a:r>
            <a:r>
              <a:rPr lang="zh-CN" altLang="en-US" sz="2800" b="1" i="1">
                <a:solidFill>
                  <a:schemeClr val="tx2"/>
                </a:solidFill>
                <a:latin typeface="Arial" panose="020B0604020202020204" pitchFamily="34" charset="0"/>
              </a:rPr>
              <a:t>“</a:t>
            </a:r>
            <a:r>
              <a:rPr lang="zh-CN" altLang="en-US" sz="2800" b="1" i="1">
                <a:solidFill>
                  <a:schemeClr val="tx2"/>
                </a:solidFill>
              </a:rPr>
              <a:t>一个热心的观察家，一个敏锐的思想家，一个造诣极深的文学巨匠。</a:t>
            </a:r>
            <a:r>
              <a:rPr lang="zh-CN" altLang="en-US" sz="2800" b="1" i="1">
                <a:solidFill>
                  <a:schemeClr val="tx2"/>
                </a:solidFill>
                <a:latin typeface="Arial" panose="020B0604020202020204" pitchFamily="34" charset="0"/>
              </a:rPr>
              <a:t>”</a:t>
            </a:r>
            <a:r>
              <a:rPr lang="zh-CN" altLang="en-US" sz="2800" b="1" i="1">
                <a:solidFill>
                  <a:schemeClr val="tx2"/>
                </a:solidFill>
              </a:rPr>
              <a:t>利奥波德长期从事林学和猎物管理研究。</a:t>
            </a:r>
            <a:r>
              <a:rPr lang="en-US" altLang="zh-CN" sz="2800" b="1" i="1">
                <a:solidFill>
                  <a:schemeClr val="tx2"/>
                </a:solidFill>
              </a:rPr>
              <a:t>《</a:t>
            </a:r>
            <a:r>
              <a:rPr lang="zh-CN" altLang="en-US" sz="2800" b="1" i="1">
                <a:solidFill>
                  <a:schemeClr val="tx2"/>
                </a:solidFill>
              </a:rPr>
              <a:t>沙乡年鉴</a:t>
            </a:r>
            <a:r>
              <a:rPr lang="en-US" altLang="zh-CN" sz="2800" b="1" i="1">
                <a:solidFill>
                  <a:schemeClr val="tx2"/>
                </a:solidFill>
              </a:rPr>
              <a:t>》</a:t>
            </a:r>
            <a:r>
              <a:rPr lang="zh-CN" altLang="en-US" sz="2800" b="1" i="1">
                <a:solidFill>
                  <a:schemeClr val="tx2"/>
                </a:solidFill>
              </a:rPr>
              <a:t>是他最著名的著作。这是一本随笔和哲学论文集，是他一生观察、经历和思考的结晶。</a:t>
            </a:r>
            <a:r>
              <a:rPr lang="en-US" altLang="zh-CN" sz="2800" b="1" i="1">
                <a:solidFill>
                  <a:schemeClr val="tx2"/>
                </a:solidFill>
              </a:rPr>
              <a:t>《</a:t>
            </a:r>
            <a:r>
              <a:rPr lang="zh-CN" altLang="en-US" sz="2800" b="1" i="1">
                <a:solidFill>
                  <a:schemeClr val="tx2"/>
                </a:solidFill>
              </a:rPr>
              <a:t>土地伦理</a:t>
            </a:r>
            <a:r>
              <a:rPr lang="en-US" altLang="zh-CN" sz="2800" b="1" i="1">
                <a:solidFill>
                  <a:schemeClr val="tx2"/>
                </a:solidFill>
              </a:rPr>
              <a:t>》</a:t>
            </a:r>
            <a:r>
              <a:rPr lang="zh-CN" altLang="en-US" sz="2800" b="1" i="1">
                <a:solidFill>
                  <a:schemeClr val="tx2"/>
                </a:solidFill>
              </a:rPr>
              <a:t>是其中最有代表性的一篇。 </a:t>
            </a:r>
          </a:p>
        </p:txBody>
      </p:sp>
      <p:pic>
        <p:nvPicPr>
          <p:cNvPr id="6147" name="Picture 3" descr="83cab81efa6ab60c4034176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275" y="46038"/>
            <a:ext cx="28860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AutoShape 4">
            <a:hlinkClick r:id="rId3" action="ppaction://hlinksldjump" highlightClick="1"/>
          </p:cNvPr>
          <p:cNvSpPr>
            <a:spLocks noChangeArrowheads="1"/>
          </p:cNvSpPr>
          <p:nvPr/>
        </p:nvSpPr>
        <p:spPr bwMode="auto">
          <a:xfrm>
            <a:off x="0" y="5661025"/>
            <a:ext cx="2016125" cy="1008063"/>
          </a:xfrm>
          <a:prstGeom prst="actionButtonBackPrevious">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228600" y="0"/>
            <a:ext cx="762000" cy="679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50000"/>
              </a:spcBef>
            </a:pPr>
            <a:r>
              <a:rPr kumimoji="1" lang="zh-CN" altLang="en-US" sz="4400" b="1">
                <a:solidFill>
                  <a:srgbClr val="FF0000"/>
                </a:solidFill>
                <a:latin typeface="华文行楷" panose="02010800040101010101" pitchFamily="2" charset="-122"/>
                <a:ea typeface="华文行楷" panose="02010800040101010101" pitchFamily="2" charset="-122"/>
              </a:rPr>
              <a:t>乡书何处达</a:t>
            </a:r>
            <a:r>
              <a:rPr kumimoji="1" lang="en-US" altLang="zh-CN" sz="4400" b="1">
                <a:solidFill>
                  <a:srgbClr val="FF0000"/>
                </a:solidFill>
                <a:latin typeface="华文行楷" panose="02010800040101010101" pitchFamily="2" charset="-122"/>
                <a:ea typeface="华文行楷" panose="02010800040101010101" pitchFamily="2" charset="-122"/>
              </a:rPr>
              <a:t>,</a:t>
            </a:r>
            <a:r>
              <a:rPr kumimoji="1" lang="zh-CN" altLang="en-US" sz="4400" b="1">
                <a:solidFill>
                  <a:srgbClr val="FF0000"/>
                </a:solidFill>
                <a:latin typeface="华文行楷" panose="02010800040101010101" pitchFamily="2" charset="-122"/>
                <a:ea typeface="华文行楷" panose="02010800040101010101" pitchFamily="2" charset="-122"/>
              </a:rPr>
              <a:t>归雁洛阳边</a:t>
            </a:r>
            <a:r>
              <a:rPr kumimoji="1" lang="en-US" altLang="zh-CN" sz="4400" b="1">
                <a:solidFill>
                  <a:srgbClr val="CC00CC"/>
                </a:solidFill>
                <a:latin typeface="华文行楷" panose="02010800040101010101" pitchFamily="2" charset="-122"/>
                <a:ea typeface="华文行楷" panose="02010800040101010101" pitchFamily="2" charset="-122"/>
              </a:rPr>
              <a:t>.</a:t>
            </a:r>
          </a:p>
        </p:txBody>
      </p:sp>
      <p:sp>
        <p:nvSpPr>
          <p:cNvPr id="31747" name="Rectangle 3"/>
          <p:cNvSpPr>
            <a:spLocks noChangeArrowheads="1"/>
          </p:cNvSpPr>
          <p:nvPr/>
        </p:nvSpPr>
        <p:spPr bwMode="auto">
          <a:xfrm>
            <a:off x="4479925" y="3048000"/>
            <a:ext cx="1841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4400">
              <a:solidFill>
                <a:schemeClr val="tx2"/>
              </a:solidFill>
              <a:latin typeface="Times New Roman" panose="02020603050405020304" pitchFamily="18" charset="0"/>
            </a:endParaRPr>
          </a:p>
        </p:txBody>
      </p:sp>
      <p:pic>
        <p:nvPicPr>
          <p:cNvPr id="31748" name="Picture 4" descr="xinsrc_252030224092604613071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0"/>
            <a:ext cx="7920037" cy="66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AutoShape 5">
            <a:hlinkClick r:id="rId3" action="ppaction://hlinksldjump" highlightClick="1"/>
          </p:cNvPr>
          <p:cNvSpPr>
            <a:spLocks noChangeArrowheads="1"/>
          </p:cNvSpPr>
          <p:nvPr/>
        </p:nvSpPr>
        <p:spPr bwMode="auto">
          <a:xfrm>
            <a:off x="7524750" y="5229225"/>
            <a:ext cx="1150938" cy="719138"/>
          </a:xfrm>
          <a:prstGeom prst="actionButtonBackPrevious">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blinds(horizontal)">
                                      <p:cBhvr>
                                        <p:cTn id="7" dur="500"/>
                                        <p:tgtEl>
                                          <p:spTgt spid="317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31748"/>
                                        </p:tgtEl>
                                        <p:attrNameLst>
                                          <p:attrName>style.visibility</p:attrName>
                                        </p:attrNameLst>
                                      </p:cBhvr>
                                      <p:to>
                                        <p:strVal val="visible"/>
                                      </p:to>
                                    </p:set>
                                    <p:animEffect transition="in" filter="box(in)">
                                      <p:cBhvr>
                                        <p:cTn id="12" dur="500"/>
                                        <p:tgtEl>
                                          <p:spTgt spid="317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endParaRPr lang="zh-CN" altLang="zh-CN"/>
          </a:p>
        </p:txBody>
      </p:sp>
      <p:pic>
        <p:nvPicPr>
          <p:cNvPr id="7171" name="Picture 3" descr="好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56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plus(in)">
                                      <p:cBhvr>
                                        <p:cTn id="7" dur="20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pic>
        <p:nvPicPr>
          <p:cNvPr id="8194" name="Picture 2" descr="905e06c48eb755bea7672c0932a96ca8"/>
          <p:cNvPicPr>
            <a:picLocks noGrp="1" noChangeAspect="1" noChangeArrowheads="1"/>
          </p:cNvPicPr>
          <p:nvPr>
            <p:ph type="body" idx="4294967295"/>
          </p:nvPr>
        </p:nvPicPr>
        <p:blipFill>
          <a:blip r:embed="rId2">
            <a:extLst>
              <a:ext uri="{28A0092B-C50C-407E-A947-70E740481C1C}">
                <a14:useLocalDpi xmlns:a14="http://schemas.microsoft.com/office/drawing/2010/main" val="0"/>
              </a:ext>
            </a:extLst>
          </a:blip>
          <a:srcRect/>
          <a:stretch>
            <a:fillRect/>
          </a:stretch>
        </p:blipFill>
        <p:spPr>
          <a:xfrm>
            <a:off x="0" y="-28575"/>
            <a:ext cx="9721850" cy="6886575"/>
          </a:xfrm>
          <a:noFill/>
          <a:ln/>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 presetClass="entr" presetSubtype="16" fill="hold" nodeType="with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plus(in)">
                                      <p:cBhvr>
                                        <p:cTn id="7" dur="2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endParaRPr lang="zh-CN" altLang="zh-CN"/>
          </a:p>
        </p:txBody>
      </p:sp>
      <p:pic>
        <p:nvPicPr>
          <p:cNvPr id="9219" name="Picture 3" descr="z1"/>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noFill/>
          <a:ln/>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220" name="Picture 4" descr="pic_3913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0" y="0"/>
            <a:ext cx="9144000" cy="6858000"/>
          </a:xfrm>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0"/>
            <a:ext cx="9753600" cy="731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2" name="Picture 6" descr="SHFQ027"/>
          <p:cNvPicPr>
            <a:picLocks noChangeAspect="1" noChangeArrowheads="1"/>
          </p:cNvPicPr>
          <p:nvPr/>
        </p:nvPicPr>
        <p:blipFill>
          <a:blip r:embed="rId5">
            <a:lum bright="12000" contrast="12000"/>
            <a:extLst>
              <a:ext uri="{28A0092B-C50C-407E-A947-70E740481C1C}">
                <a14:useLocalDpi xmlns:a14="http://schemas.microsoft.com/office/drawing/2010/main" val="0"/>
              </a:ext>
            </a:extLst>
          </a:blip>
          <a:srcRect/>
          <a:stretch>
            <a:fillRect/>
          </a:stretch>
        </p:blipFill>
        <p:spPr bwMode="auto">
          <a:xfrm>
            <a:off x="-323850" y="0"/>
            <a:ext cx="9721850" cy="748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9222"/>
                                        </p:tgtEl>
                                        <p:attrNameLst>
                                          <p:attrName>style.visibility</p:attrName>
                                        </p:attrNameLst>
                                      </p:cBhvr>
                                      <p:to>
                                        <p:strVal val="visible"/>
                                      </p:to>
                                    </p:set>
                                    <p:animEffect transition="in" filter="plus(in)">
                                      <p:cBhvr>
                                        <p:cTn id="7" dur="200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endParaRPr lang="zh-CN" altLang="zh-CN"/>
          </a:p>
        </p:txBody>
      </p:sp>
      <p:pic>
        <p:nvPicPr>
          <p:cNvPr id="10243" name="Picture 3" descr="z1"/>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noFill/>
          <a:ln/>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cover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02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endParaRPr lang="zh-CN" altLang="zh-CN"/>
          </a:p>
        </p:txBody>
      </p:sp>
      <p:pic>
        <p:nvPicPr>
          <p:cNvPr id="11267" name="Picture 3" descr="z1"/>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noFill/>
          <a:ln/>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268" name="Picture 4" descr="pic_3913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0" y="0"/>
            <a:ext cx="9144000" cy="6858000"/>
          </a:xfrm>
        </p:spPr>
      </p:pic>
    </p:spTree>
  </p:cSld>
  <p:clrMapOvr>
    <a:masterClrMapping/>
  </p:clrMapOvr>
  <p:transition>
    <p:cover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endParaRPr lang="zh-CN" altLang="zh-CN"/>
          </a:p>
        </p:txBody>
      </p:sp>
      <p:pic>
        <p:nvPicPr>
          <p:cNvPr id="12291" name="Picture 3" descr="z1"/>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noFill/>
          <a:ln/>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292" name="Picture 4" descr="pic_3913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0" y="0"/>
            <a:ext cx="9144000" cy="6858000"/>
          </a:xfrm>
        </p:spPr>
      </p:pic>
      <p:pic>
        <p:nvPicPr>
          <p:cNvPr id="1229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0"/>
            <a:ext cx="9753600" cy="731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4" name="Picture 6" descr="SHFQ027"/>
          <p:cNvPicPr>
            <a:picLocks noChangeAspect="1" noChangeArrowheads="1"/>
          </p:cNvPicPr>
          <p:nvPr/>
        </p:nvPicPr>
        <p:blipFill>
          <a:blip r:embed="rId5">
            <a:lum bright="12000" contrast="12000"/>
            <a:extLst>
              <a:ext uri="{28A0092B-C50C-407E-A947-70E740481C1C}">
                <a14:useLocalDpi xmlns:a14="http://schemas.microsoft.com/office/drawing/2010/main" val="0"/>
              </a:ext>
            </a:extLst>
          </a:blip>
          <a:srcRect/>
          <a:stretch>
            <a:fillRect/>
          </a:stretch>
        </p:blipFill>
        <p:spPr bwMode="auto">
          <a:xfrm>
            <a:off x="-323850" y="0"/>
            <a:ext cx="9721850" cy="748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r"/>
  </p:transition>
  <p:timing>
    <p:tnLst>
      <p:par>
        <p:cTn id="1" dur="indefinite" restart="never" nodeType="tmRoot"/>
      </p:par>
    </p:tnLst>
  </p:timing>
</p:sld>
</file>

<file path=ppt/theme/theme1.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宋体"/>
        <a:cs typeface=""/>
      </a:majorFont>
      <a:minorFont>
        <a:latin typeface="Comic Sans MS"/>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67</TotalTime>
  <Words>916</Words>
  <Application>Microsoft Office PowerPoint</Application>
  <PresentationFormat>全屏显示(4:3)</PresentationFormat>
  <Paragraphs>93</Paragraphs>
  <Slides>30</Slides>
  <Notes>0</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Crayons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vt:lpstr>
      <vt:lpstr>PowerPoint 演示文稿</vt:lpstr>
      <vt:lpstr>PowerPoint 演示文稿</vt:lpstr>
      <vt:lpstr>    本文是一篇优美的散文。作者对鸟儿有一份诗人的情怀。在作者心目中，大雁的迁徙和日常生活都是富有诗意的，作者通过自己的观察和描写传达出这样一个信息，动物是我们的朋友，世界因了它们的存在才有了如许的生机和情趣，我们与它们和谐共处，这才是人类在这个世界上的最恰当的定位。    ·     作者是一个“爱鸟者”，对大雁的喜爱之情充溢在字里行间，正因为这种对动物怀有的真挚感情，所以他才能观察得这么细致，也才能描写得这么美妙。</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User</dc:creator>
  <cp:lastModifiedBy>Administrator</cp:lastModifiedBy>
  <cp:revision>6</cp:revision>
  <dcterms:created xsi:type="dcterms:W3CDTF">2012-03-26T07:24:34Z</dcterms:created>
  <dcterms:modified xsi:type="dcterms:W3CDTF">2015-08-26T10:03:09Z</dcterms:modified>
</cp:coreProperties>
</file>